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1pPr>
    <a:lvl2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2pPr>
    <a:lvl3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3pPr>
    <a:lvl4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4pPr>
    <a:lvl5pPr marL="0" marR="0" indent="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5pPr>
    <a:lvl6pPr marL="30151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6pPr>
    <a:lvl7pPr marL="34850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7pPr>
    <a:lvl8pPr marL="39549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8pPr>
    <a:lvl9pPr marL="4424890" marR="0" indent="-665690" algn="l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90000"/>
      <a:buFontTx/>
      <a:buChar char="•"/>
      <a:tabLst/>
      <a:defRPr b="0" baseline="0" cap="all" i="0" spc="816" strike="noStrike" sz="5100" u="none" kumimoji="0" normalizeH="0">
        <a:ln>
          <a:noFill/>
        </a:ln>
        <a:solidFill>
          <a:srgbClr val="E68D90"/>
        </a:solidFill>
        <a:effectLst/>
        <a:uFillTx/>
        <a:latin typeface="Futura Bold"/>
        <a:ea typeface="Futura Bold"/>
        <a:cs typeface="Futura Bold"/>
        <a:sym typeface="Futura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3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ACA"/>
          </a:solidFill>
        </a:fill>
      </a:tcStyle>
    </a:wholeTbl>
    <a:band2H>
      <a:tcTxStyle b="def" i="def"/>
      <a:tcStyle>
        <a:tcBdr/>
        <a:fill>
          <a:solidFill>
            <a:srgbClr val="E8EDE7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CE9"/>
          </a:solidFill>
        </a:fill>
      </a:tcStyle>
    </a:wholeTbl>
    <a:band2H>
      <a:tcTxStyle b="def" i="def"/>
      <a:tcStyle>
        <a:tcBdr/>
        <a:fill>
          <a:solidFill>
            <a:srgbClr val="F2E7F4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Light"/>
          <a:ea typeface="Avenir Light"/>
          <a:cs typeface="Avenir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Futura"/>
          <a:ea typeface="Futura"/>
          <a:cs typeface="Futura"/>
        </a:font>
        <a:srgbClr val="FFFFFF"/>
      </a:tcTxStyle>
      <a:tcStyle>
        <a:tcBdr>
          <a:left>
            <a:ln w="38100" cap="flat">
              <a:solidFill>
                <a:srgbClr val="535353"/>
              </a:solidFill>
              <a:prstDash val="solid"/>
              <a:miter lim="400000"/>
            </a:ln>
          </a:left>
          <a:right>
            <a:ln w="38100" cap="flat">
              <a:solidFill>
                <a:srgbClr val="535353"/>
              </a:solidFill>
              <a:prstDash val="solid"/>
              <a:miter lim="400000"/>
            </a:ln>
          </a:right>
          <a:top>
            <a:ln w="38100" cap="flat">
              <a:solidFill>
                <a:srgbClr val="535353"/>
              </a:solidFill>
              <a:prstDash val="solid"/>
              <a:miter lim="400000"/>
            </a:ln>
          </a:top>
          <a:bottom>
            <a:ln w="38100" cap="flat">
              <a:solidFill>
                <a:srgbClr val="535353"/>
              </a:solidFill>
              <a:prstDash val="solid"/>
              <a:miter lim="400000"/>
            </a:ln>
          </a:bottom>
          <a:insideH>
            <a:ln w="38100" cap="flat">
              <a:solidFill>
                <a:srgbClr val="535353"/>
              </a:solidFill>
              <a:prstDash val="solid"/>
              <a:miter lim="400000"/>
            </a:ln>
          </a:insideH>
          <a:insideV>
            <a:ln w="38100" cap="flat">
              <a:solidFill>
                <a:srgbClr val="535353"/>
              </a:solidFill>
              <a:prstDash val="solid"/>
              <a:miter lim="400000"/>
            </a:ln>
          </a:insideV>
        </a:tcBdr>
        <a:fill>
          <a:solidFill>
            <a:srgbClr val="949494"/>
          </a:solidFill>
        </a:fill>
      </a:tcStyle>
    </a:wholeTbl>
    <a:band2H>
      <a:tcTxStyle b="def" i="def"/>
      <a:tcStyle>
        <a:tcBdr/>
        <a:fill>
          <a:solidFill>
            <a:schemeClr val="accent3"/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Futura"/>
          <a:ea typeface="Futura"/>
          <a:cs typeface="Futura"/>
        </a:font>
        <a:srgbClr val="FFFFFF"/>
      </a:tcTxStyle>
      <a:tcStyle>
        <a:tcBdr>
          <a:left>
            <a:ln w="38100" cap="flat">
              <a:solidFill>
                <a:srgbClr val="535353"/>
              </a:solidFill>
              <a:prstDash val="solid"/>
              <a:miter lim="400000"/>
            </a:ln>
          </a:left>
          <a:right>
            <a:ln w="38100" cap="flat">
              <a:solidFill>
                <a:srgbClr val="535353"/>
              </a:solidFill>
              <a:prstDash val="solid"/>
              <a:miter lim="400000"/>
            </a:ln>
          </a:right>
          <a:top>
            <a:ln w="38100" cap="flat">
              <a:solidFill>
                <a:srgbClr val="535353"/>
              </a:solidFill>
              <a:prstDash val="solid"/>
              <a:miter lim="400000"/>
            </a:ln>
          </a:top>
          <a:bottom>
            <a:ln w="38100" cap="flat">
              <a:solidFill>
                <a:srgbClr val="535353"/>
              </a:solidFill>
              <a:prstDash val="solid"/>
              <a:miter lim="400000"/>
            </a:ln>
          </a:bottom>
          <a:insideH>
            <a:ln w="38100" cap="flat">
              <a:solidFill>
                <a:srgbClr val="535353"/>
              </a:solidFill>
              <a:prstDash val="solid"/>
              <a:miter lim="400000"/>
            </a:ln>
          </a:insideH>
          <a:insideV>
            <a:ln w="38100" cap="flat">
              <a:solidFill>
                <a:srgbClr val="535353"/>
              </a:solidFill>
              <a:prstDash val="solid"/>
              <a:miter lim="400000"/>
            </a:ln>
          </a:insideV>
        </a:tcBdr>
        <a:fill>
          <a:solidFill>
            <a:srgbClr val="949494"/>
          </a:solidFill>
        </a:fill>
      </a:tcStyle>
    </a:wholeTbl>
    <a:band2H>
      <a:tcTxStyle b="def" i="def"/>
      <a:tcStyle>
        <a:tcBdr/>
        <a:fill>
          <a:solidFill>
            <a:schemeClr val="accent3"/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4A9BC294-FFE2-49D5-8D69-9E1BD2C41BD5}" styleName="">
    <a:tblBg/>
    <a:wholeTbl>
      <a:tcTxStyle b="on" i="off">
        <a:font>
          <a:latin typeface="Futura Bold"/>
          <a:ea typeface="Futura Bold"/>
          <a:cs typeface="Futur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BDB5">
              <a:alpha val="12000"/>
            </a:srgbClr>
          </a:solidFill>
        </a:fill>
      </a:tcStyle>
    </a:band2H>
    <a:firstCol>
      <a:tcTxStyle b="on" i="off">
        <a:font>
          <a:latin typeface="Futura Bold"/>
          <a:ea typeface="Futura Bold"/>
          <a:cs typeface="Futura Bold"/>
        </a:font>
        <a:srgbClr val="000000"/>
      </a:tcTxStyle>
      <a:tcStyle>
        <a:tcBdr>
          <a:left>
            <a:ln w="3175" cap="flat">
              <a:solidFill>
                <a:srgbClr val="A2A2A2"/>
              </a:solidFill>
              <a:prstDash val="solid"/>
              <a:miter lim="400000"/>
            </a:ln>
          </a:left>
          <a:right>
            <a:ln w="6350" cap="flat">
              <a:solidFill>
                <a:srgbClr val="645C58"/>
              </a:solidFill>
              <a:prstDash val="solid"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3175" cap="flat">
              <a:solidFill>
                <a:srgbClr val="A2A2A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Futura Bold"/>
          <a:ea typeface="Futura Bold"/>
          <a:cs typeface="Futura Bold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45C58"/>
              </a:solidFill>
              <a:prstDash val="solid"/>
              <a:miter lim="400000"/>
            </a:ln>
          </a:top>
          <a:bottom>
            <a:ln w="3175" cap="flat">
              <a:solidFill>
                <a:srgbClr val="A2A2A2"/>
              </a:solidFill>
              <a:prstDash val="solid"/>
              <a:miter lim="400000"/>
            </a:ln>
          </a:bottom>
          <a:insideH>
            <a:ln w="3175" cap="flat">
              <a:solidFill>
                <a:srgbClr val="645C5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A"/>
          </a:solidFill>
        </a:fill>
      </a:tcStyle>
    </a:lastRow>
    <a:firstRow>
      <a:tcTxStyle b="on" i="off">
        <a:fontRef idx="minor">
          <a:srgbClr val="515151"/>
        </a:fontRef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A2A2A2"/>
              </a:solidFill>
              <a:prstDash val="solid"/>
              <a:miter lim="400000"/>
            </a:ln>
          </a:top>
          <a:bottom>
            <a:ln w="6350" cap="flat">
              <a:solidFill>
                <a:srgbClr val="645C58"/>
              </a:solidFill>
              <a:prstDash val="solid"/>
              <a:miter lim="400000"/>
            </a:ln>
          </a:bottom>
          <a:insideH>
            <a:ln w="3175" cap="flat">
              <a:solidFill>
                <a:srgbClr val="A2A2A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D0CC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Gotham-Light"/>
          <a:ea typeface="Gotham-Light"/>
          <a:cs typeface="Gotham-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n" i="off">
        <a:font>
          <a:latin typeface="Gotham-Book"/>
          <a:ea typeface="Gotham-Book"/>
          <a:cs typeface="Gotham-Book"/>
        </a:font>
        <a:srgbClr val="FFFFFF"/>
      </a:tcTxStyle>
      <a:tcStyle>
        <a:tcBdr>
          <a:left>
            <a:ln w="76200" cap="flat">
              <a:solidFill>
                <a:srgbClr val="5D5D5D"/>
              </a:solidFill>
              <a:prstDash val="solid"/>
              <a:miter lim="400000"/>
            </a:ln>
          </a:left>
          <a:right>
            <a:ln w="76200" cap="flat">
              <a:solidFill>
                <a:srgbClr val="595656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EC2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>
          <a:latin typeface="Gotham-Book"/>
          <a:ea typeface="Gotham-Book"/>
          <a:cs typeface="Gotham-Book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762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6A7FF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419999"/>
          <c:y val="0.0334777"/>
          <c:w val="0.935729"/>
          <c:h val="0.88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3.43</c:v>
                </c:pt>
              </c:strCache>
            </c:strRef>
          </c:tx>
          <c:spPr>
            <a:solidFill>
              <a:schemeClr val="accent1"/>
            </a:solidFill>
            <a:ln w="47625" cap="flat">
              <a:solidFill>
                <a:srgbClr val="1669BC"/>
              </a:solidFill>
              <a:prstDash val="solid"/>
              <a:round/>
            </a:ln>
            <a:effectLst>
              <a:outerShdw sx="100000" sy="100000" kx="0" ky="0" algn="tl" rotWithShape="1" blurRad="127000" dist="76200" dir="18900000">
                <a:srgbClr val="000000">
                  <a:alpha val="7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9525" cap="flat">
                <a:solidFill>
                  <a:srgbClr val="1669BC"/>
                </a:solidFill>
                <a:prstDash val="solid"/>
                <a:round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latin typeface="Futura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Sheet1!$A$2:$A$16</c:f>
              <c:strCache>
                <c:ptCount val="15"/>
                <c:pt idx="0">
                  <c:v>7/3/15</c:v>
                </c:pt>
                <c:pt idx="1">
                  <c:v>7/4/15</c:v>
                </c:pt>
                <c:pt idx="2">
                  <c:v>7/6/15</c:v>
                </c:pt>
                <c:pt idx="3">
                  <c:v>7/8/15</c:v>
                </c:pt>
                <c:pt idx="4">
                  <c:v>7/9/15</c:v>
                </c:pt>
                <c:pt idx="5">
                  <c:v>7/10/15</c:v>
                </c:pt>
                <c:pt idx="6">
                  <c:v>7/13/15</c:v>
                </c:pt>
                <c:pt idx="7">
                  <c:v>7/14/15</c:v>
                </c:pt>
                <c:pt idx="8">
                  <c:v>7/15/15</c:v>
                </c:pt>
                <c:pt idx="9">
                  <c:v>7/16/15</c:v>
                </c:pt>
                <c:pt idx="10">
                  <c:v>7/17/15</c:v>
                </c:pt>
                <c:pt idx="11">
                  <c:v>7/20/15</c:v>
                </c:pt>
                <c:pt idx="12">
                  <c:v>7/21/15</c:v>
                </c:pt>
                <c:pt idx="13">
                  <c:v>7/22/15</c:v>
                </c:pt>
                <c:pt idx="14">
                  <c:v>7/23/15</c:v>
                </c:pt>
              </c:strCache>
            </c:strRef>
          </c:cat>
          <c:val>
            <c:numRef>
              <c:f>Sheet1!$B$2:$B$16</c:f>
              <c:numCache>
                <c:ptCount val="15"/>
                <c:pt idx="0">
                  <c:v>3.740000</c:v>
                </c:pt>
                <c:pt idx="1">
                  <c:v>3.890000</c:v>
                </c:pt>
                <c:pt idx="2">
                  <c:v>4.040000</c:v>
                </c:pt>
                <c:pt idx="3">
                  <c:v>3.030000</c:v>
                </c:pt>
                <c:pt idx="4">
                  <c:v>2.350000</c:v>
                </c:pt>
                <c:pt idx="5">
                  <c:v>2.710000</c:v>
                </c:pt>
                <c:pt idx="6">
                  <c:v>2.850000</c:v>
                </c:pt>
                <c:pt idx="7">
                  <c:v>3.080000</c:v>
                </c:pt>
                <c:pt idx="8">
                  <c:v>3.180000</c:v>
                </c:pt>
                <c:pt idx="9">
                  <c:v>3.080000</c:v>
                </c:pt>
                <c:pt idx="10">
                  <c:v>3.260000</c:v>
                </c:pt>
                <c:pt idx="11">
                  <c:v>3.010000</c:v>
                </c:pt>
                <c:pt idx="12">
                  <c:v>2.720000</c:v>
                </c:pt>
                <c:pt idx="13">
                  <c:v>3.090000</c:v>
                </c:pt>
                <c:pt idx="14">
                  <c:v>3.390000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76200" cap="flat">
            <a:solidFill>
              <a:srgbClr val="68696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FFFFFF"/>
                </a:solidFill>
                <a:latin typeface="Futur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in val="2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round/>
            </a:ln>
          </c:spPr>
        </c:majorGridlines>
        <c:numFmt formatCode="0.00" sourceLinked="0"/>
        <c:majorTickMark val="out"/>
        <c:minorTickMark val="none"/>
        <c:tickLblPos val="nextTo"/>
        <c:spPr>
          <a:ln w="76200" cap="flat">
            <a:solidFill>
              <a:srgbClr val="68696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FFFFFF"/>
                </a:solidFill>
                <a:latin typeface="Futura"/>
              </a:defRPr>
            </a:pPr>
          </a:p>
        </c:txPr>
        <c:crossAx val="2094734552"/>
        <c:crosses val="autoZero"/>
        <c:crossBetween val="midCat"/>
        <c:majorUnit val="0.55"/>
        <c:minorUnit val="0.275"/>
      </c:valAx>
      <c:spPr>
        <a:solidFill>
          <a:srgbClr val="FFFFFF"/>
        </a:solidFill>
        <a:ln w="76200" cap="flat">
          <a:solidFill>
            <a:srgbClr val="686969"/>
          </a:solidFill>
          <a:prstDash val="solid"/>
          <a:round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75351"/>
          <c:y val="0.175351"/>
          <c:w val="0.649299"/>
          <c:h val="0.63679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7FF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6A7FF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9E979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FC200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E75B58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595656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730" u="none">
                      <a:solidFill>
                        <a:srgbClr val="000000"/>
                      </a:solidFill>
                      <a:latin typeface="Gotham-Light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730" u="none">
                      <a:solidFill>
                        <a:srgbClr val="000000"/>
                      </a:solidFill>
                      <a:latin typeface="Gotham-Light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730" u="none">
                      <a:solidFill>
                        <a:srgbClr val="000000"/>
                      </a:solidFill>
                      <a:latin typeface="Gotham-Light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3730" u="none">
                      <a:solidFill>
                        <a:srgbClr val="000000"/>
                      </a:solidFill>
                      <a:latin typeface="Gotham-Light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3730" u="none">
                      <a:solidFill>
                        <a:srgbClr val="000000"/>
                      </a:solidFill>
                      <a:latin typeface="Gotham-Light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730" u="none">
                    <a:solidFill>
                      <a:srgbClr val="000000"/>
                    </a:solidFill>
                    <a:latin typeface="Gotham-Light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  <c:pt idx="3">
                  <c:v>26.000000</c:v>
                </c:pt>
                <c:pt idx="4">
                  <c:v>21.000000</c:v>
                </c:pt>
              </c:numCache>
            </c:numRef>
          </c:val>
        </c:ser>
        <c:firstSliceAng val="0"/>
        <c:holeSize val="46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88327"/>
          <c:y val="0.0438166"/>
          <c:w val="0.926167"/>
          <c:h val="0.8990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7FF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1" i="0" strike="noStrike" sz="4140" u="none">
                    <a:solidFill>
                      <a:srgbClr val="FFFFFF"/>
                    </a:solidFill>
                    <a:latin typeface="Gotham-Book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FEC20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1" i="0" strike="noStrike" sz="4140" u="none">
                    <a:solidFill>
                      <a:srgbClr val="FFFFFF"/>
                    </a:solidFill>
                    <a:latin typeface="Gotham-Book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E75D5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1" i="0" strike="noStrike" sz="4140" u="none">
                    <a:solidFill>
                      <a:srgbClr val="FFFFFF"/>
                    </a:solidFill>
                    <a:latin typeface="Gotham-Book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96.000000</c:v>
                </c:pt>
                <c:pt idx="1">
                  <c:v>53.000000</c:v>
                </c:pt>
                <c:pt idx="2">
                  <c:v>53.000000</c:v>
                </c:pt>
                <c:pt idx="3">
                  <c:v>53.000000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5A5656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2700" u="none">
                <a:solidFill>
                  <a:srgbClr val="000000"/>
                </a:solidFill>
                <a:latin typeface="Gotham-Book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2700" u="none">
                <a:solidFill>
                  <a:srgbClr val="000000"/>
                </a:solidFill>
                <a:latin typeface="Gotham-Book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chart" Target="../charts/chart2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chart" Target="../charts/chart3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3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0909" y="4221362"/>
            <a:ext cx="3193939" cy="3128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0880" y="6490439"/>
            <a:ext cx="2731031" cy="280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61669" y="9350916"/>
            <a:ext cx="3510262" cy="3392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0285" y="1587871"/>
            <a:ext cx="12264940" cy="30409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o del título"/>
          <p:cNvSpPr txBox="1"/>
          <p:nvPr>
            <p:ph type="title"/>
          </p:nvPr>
        </p:nvSpPr>
        <p:spPr>
          <a:xfrm>
            <a:off x="1711452" y="6045159"/>
            <a:ext cx="11273426" cy="31288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1327" sz="8300"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sz="quarter" idx="1"/>
          </p:nvPr>
        </p:nvSpPr>
        <p:spPr>
          <a:xfrm>
            <a:off x="1553901" y="9259861"/>
            <a:ext cx="13306851" cy="35741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816" sz="51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816" sz="51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816" sz="51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816" sz="51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816" sz="51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a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agen"/>
          <p:cNvSpPr/>
          <p:nvPr>
            <p:ph type="pic" sz="quarter" idx="21"/>
          </p:nvPr>
        </p:nvSpPr>
        <p:spPr>
          <a:xfrm rot="9003406">
            <a:off x="7591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5" name="Text"/>
          <p:cNvSpPr txBox="1"/>
          <p:nvPr>
            <p:ph type="body" sz="quarter" idx="22"/>
          </p:nvPr>
        </p:nvSpPr>
        <p:spPr>
          <a:xfrm>
            <a:off x="2107238" y="905443"/>
            <a:ext cx="3568321" cy="10129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76" name="Imagen"/>
          <p:cNvSpPr/>
          <p:nvPr>
            <p:ph type="pic" sz="quarter" idx="23"/>
          </p:nvPr>
        </p:nvSpPr>
        <p:spPr>
          <a:xfrm flipH="1" rot="12596594">
            <a:off x="10377328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Text"/>
          <p:cNvSpPr txBox="1"/>
          <p:nvPr>
            <p:ph type="body" sz="quarter" idx="24"/>
          </p:nvPr>
        </p:nvSpPr>
        <p:spPr>
          <a:xfrm>
            <a:off x="5980640" y="976756"/>
            <a:ext cx="3936964" cy="8703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17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6903" y="6965791"/>
            <a:ext cx="4294862" cy="853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917" y="6913119"/>
            <a:ext cx="2392508" cy="93514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, text"/>
          <p:cNvSpPr txBox="1"/>
          <p:nvPr>
            <p:ph type="body" sz="quarter" idx="25"/>
          </p:nvPr>
        </p:nvSpPr>
        <p:spPr>
          <a:xfrm>
            <a:off x="12262674" y="715623"/>
            <a:ext cx="10273142" cy="139261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065" sz="71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Text, text</a:t>
            </a:r>
          </a:p>
        </p:txBody>
      </p:sp>
      <p:sp>
        <p:nvSpPr>
          <p:cNvPr id="181" name="Text"/>
          <p:cNvSpPr txBox="1"/>
          <p:nvPr>
            <p:ph type="body" sz="quarter" idx="26"/>
          </p:nvPr>
        </p:nvSpPr>
        <p:spPr>
          <a:xfrm>
            <a:off x="2393219" y="7136612"/>
            <a:ext cx="1705904" cy="488157"/>
          </a:xfrm>
          <a:prstGeom prst="rect">
            <a:avLst/>
          </a:prstGeom>
        </p:spPr>
        <p:txBody>
          <a:bodyPr anchor="b"/>
          <a:lstStyle>
            <a:lvl1pPr marL="0" indent="0" algn="ctr" defTabSz="410765">
              <a:spcBef>
                <a:spcPts val="0"/>
              </a:spcBef>
              <a:buClrTx/>
              <a:buSzTx/>
              <a:buNone/>
              <a:defRPr b="1" cap="all" spc="405" sz="27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82" name="Línea"/>
          <p:cNvSpPr/>
          <p:nvPr/>
        </p:nvSpPr>
        <p:spPr>
          <a:xfrm>
            <a:off x="4380434" y="7367990"/>
            <a:ext cx="1163192" cy="1"/>
          </a:xfrm>
          <a:prstGeom prst="line">
            <a:avLst/>
          </a:prstGeom>
          <a:ln w="1016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83" name="Línea"/>
          <p:cNvSpPr/>
          <p:nvPr/>
        </p:nvSpPr>
        <p:spPr>
          <a:xfrm>
            <a:off x="9745043" y="7367989"/>
            <a:ext cx="944960" cy="1"/>
          </a:xfrm>
          <a:prstGeom prst="line">
            <a:avLst/>
          </a:prstGeom>
          <a:ln w="1016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84" name="Línea"/>
          <p:cNvSpPr/>
          <p:nvPr/>
        </p:nvSpPr>
        <p:spPr>
          <a:xfrm>
            <a:off x="2284934" y="9377129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85" name="Línea"/>
          <p:cNvSpPr/>
          <p:nvPr/>
        </p:nvSpPr>
        <p:spPr>
          <a:xfrm flipV="1">
            <a:off x="2273300" y="7775433"/>
            <a:ext cx="1" cy="3549975"/>
          </a:xfrm>
          <a:prstGeom prst="line">
            <a:avLst/>
          </a:prstGeom>
          <a:ln w="50800">
            <a:solidFill>
              <a:srgbClr val="333B3B"/>
            </a:solidFill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86" name="Línea"/>
          <p:cNvSpPr/>
          <p:nvPr/>
        </p:nvSpPr>
        <p:spPr>
          <a:xfrm flipV="1">
            <a:off x="6083300" y="3431844"/>
            <a:ext cx="1" cy="3549975"/>
          </a:xfrm>
          <a:prstGeom prst="line">
            <a:avLst/>
          </a:prstGeom>
          <a:ln w="50800">
            <a:solidFill>
              <a:srgbClr val="333B3B"/>
            </a:solidFill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187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5650" y="8909706"/>
            <a:ext cx="4294861" cy="85356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"/>
          <p:cNvSpPr txBox="1"/>
          <p:nvPr>
            <p:ph type="body" sz="quarter" idx="27"/>
          </p:nvPr>
        </p:nvSpPr>
        <p:spPr>
          <a:xfrm>
            <a:off x="3659951" y="9092412"/>
            <a:ext cx="3936963" cy="488157"/>
          </a:xfrm>
          <a:prstGeom prst="rect">
            <a:avLst/>
          </a:prstGeom>
        </p:spPr>
        <p:txBody>
          <a:bodyPr anchor="b"/>
          <a:lstStyle>
            <a:lvl1pPr marL="0" indent="0" algn="ctr" defTabSz="410765">
              <a:spcBef>
                <a:spcPts val="0"/>
              </a:spcBef>
              <a:buClrTx/>
              <a:buSzTx/>
              <a:buNone/>
              <a:defRPr b="1" cap="all" spc="405" sz="27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89" name="Línea"/>
          <p:cNvSpPr/>
          <p:nvPr/>
        </p:nvSpPr>
        <p:spPr>
          <a:xfrm>
            <a:off x="2259641" y="11304842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190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356" y="10837419"/>
            <a:ext cx="4294862" cy="85356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"/>
          <p:cNvSpPr txBox="1"/>
          <p:nvPr>
            <p:ph type="body" sz="quarter" idx="28"/>
          </p:nvPr>
        </p:nvSpPr>
        <p:spPr>
          <a:xfrm>
            <a:off x="3528090" y="11009766"/>
            <a:ext cx="3943207" cy="498515"/>
          </a:xfrm>
          <a:prstGeom prst="rect">
            <a:avLst/>
          </a:prstGeom>
        </p:spPr>
        <p:txBody>
          <a:bodyPr anchor="b"/>
          <a:lstStyle>
            <a:lvl1pPr marL="0" indent="0" algn="ctr" defTabSz="550425">
              <a:spcBef>
                <a:spcPts val="0"/>
              </a:spcBef>
              <a:buClrTx/>
              <a:buSzTx/>
              <a:buNone/>
              <a:defRPr b="1" cap="all" spc="422" sz="2814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92" name="Línea"/>
          <p:cNvSpPr/>
          <p:nvPr/>
        </p:nvSpPr>
        <p:spPr>
          <a:xfrm>
            <a:off x="6082234" y="5466971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193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2629" y="5040188"/>
            <a:ext cx="4294862" cy="8535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"/>
          <p:cNvSpPr txBox="1"/>
          <p:nvPr>
            <p:ph type="body" sz="quarter" idx="29"/>
          </p:nvPr>
        </p:nvSpPr>
        <p:spPr>
          <a:xfrm>
            <a:off x="7366303" y="5222893"/>
            <a:ext cx="3943207" cy="488157"/>
          </a:xfrm>
          <a:prstGeom prst="rect">
            <a:avLst/>
          </a:prstGeom>
        </p:spPr>
        <p:txBody>
          <a:bodyPr anchor="b"/>
          <a:lstStyle>
            <a:lvl1pPr marL="0" indent="0" algn="ctr" defTabSz="410765">
              <a:spcBef>
                <a:spcPts val="0"/>
              </a:spcBef>
              <a:buClrTx/>
              <a:buSzTx/>
              <a:buNone/>
              <a:defRPr b="1" cap="all" spc="405" sz="27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19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5169" y="3068348"/>
            <a:ext cx="4294862" cy="85356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ext"/>
          <p:cNvSpPr txBox="1"/>
          <p:nvPr>
            <p:ph type="body" sz="quarter" idx="30"/>
          </p:nvPr>
        </p:nvSpPr>
        <p:spPr>
          <a:xfrm>
            <a:off x="7368843" y="3212954"/>
            <a:ext cx="3943207" cy="488157"/>
          </a:xfrm>
          <a:prstGeom prst="rect">
            <a:avLst/>
          </a:prstGeom>
        </p:spPr>
        <p:txBody>
          <a:bodyPr anchor="b"/>
          <a:lstStyle>
            <a:lvl1pPr marL="0" indent="0" algn="ctr" defTabSz="435411">
              <a:spcBef>
                <a:spcPts val="0"/>
              </a:spcBef>
              <a:buClrTx/>
              <a:buSzTx/>
              <a:buNone/>
              <a:defRPr b="1" cap="all" spc="405" sz="2703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97" name="Línea"/>
          <p:cNvSpPr/>
          <p:nvPr/>
        </p:nvSpPr>
        <p:spPr>
          <a:xfrm>
            <a:off x="6082234" y="3457032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98" name="Text"/>
          <p:cNvSpPr txBox="1"/>
          <p:nvPr>
            <p:ph type="body" sz="quarter" idx="31"/>
          </p:nvPr>
        </p:nvSpPr>
        <p:spPr>
          <a:xfrm>
            <a:off x="2001217" y="6310448"/>
            <a:ext cx="2303178" cy="622003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lvl="1"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2800">
                <a:solidFill>
                  <a:srgbClr val="6EA7A7"/>
                </a:solidFill>
                <a:latin typeface="Rubber"/>
                <a:ea typeface="Rubber"/>
                <a:cs typeface="Rubber"/>
                <a:sym typeface="Rubber"/>
              </a:defRPr>
            </a:pPr>
            <a:r>
              <a:t>Text</a:t>
            </a:r>
          </a:p>
        </p:txBody>
      </p:sp>
      <p:sp>
        <p:nvSpPr>
          <p:cNvPr id="199" name="Text"/>
          <p:cNvSpPr txBox="1"/>
          <p:nvPr>
            <p:ph type="body" sz="quarter" idx="32"/>
          </p:nvPr>
        </p:nvSpPr>
        <p:spPr>
          <a:xfrm>
            <a:off x="6791382" y="7136612"/>
            <a:ext cx="1705904" cy="488157"/>
          </a:xfrm>
          <a:prstGeom prst="rect">
            <a:avLst/>
          </a:prstGeom>
        </p:spPr>
        <p:txBody>
          <a:bodyPr anchor="b"/>
          <a:lstStyle>
            <a:lvl1pPr marL="0" indent="0" algn="ctr" defTabSz="410765">
              <a:spcBef>
                <a:spcPts val="0"/>
              </a:spcBef>
              <a:buClrTx/>
              <a:buSzTx/>
              <a:buNone/>
              <a:defRPr b="1" cap="all" spc="405" sz="27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200" name="Text"/>
          <p:cNvSpPr txBox="1"/>
          <p:nvPr>
            <p:ph type="body" sz="quarter" idx="33"/>
          </p:nvPr>
        </p:nvSpPr>
        <p:spPr>
          <a:xfrm>
            <a:off x="5675852" y="6310448"/>
            <a:ext cx="3936964" cy="622003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lvl="1"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2800">
                <a:solidFill>
                  <a:srgbClr val="6EA7A7"/>
                </a:solidFill>
                <a:latin typeface="Rubber"/>
                <a:ea typeface="Rubber"/>
                <a:cs typeface="Rubber"/>
                <a:sym typeface="Rubber"/>
              </a:defRPr>
            </a:pPr>
            <a:r>
              <a:t>Text</a:t>
            </a:r>
          </a:p>
        </p:txBody>
      </p:sp>
      <p:sp>
        <p:nvSpPr>
          <p:cNvPr id="2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magen"/>
          <p:cNvSpPr/>
          <p:nvPr>
            <p:ph type="pic" sz="quarter" idx="21"/>
          </p:nvPr>
        </p:nvSpPr>
        <p:spPr>
          <a:xfrm rot="9003406">
            <a:off x="19783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9" name="Lorem Ipsum"/>
          <p:cNvSpPr txBox="1"/>
          <p:nvPr>
            <p:ph type="body" sz="quarter" idx="22"/>
          </p:nvPr>
        </p:nvSpPr>
        <p:spPr>
          <a:xfrm>
            <a:off x="9327781" y="888225"/>
            <a:ext cx="11069953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10" name="Imagen"/>
          <p:cNvSpPr/>
          <p:nvPr>
            <p:ph type="pic" sz="quarter" idx="23"/>
          </p:nvPr>
        </p:nvSpPr>
        <p:spPr>
          <a:xfrm flipH="1" rot="12596594">
            <a:off x="21045329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1" name="Lorem"/>
          <p:cNvSpPr txBox="1"/>
          <p:nvPr>
            <p:ph type="body" sz="quarter" idx="24"/>
          </p:nvPr>
        </p:nvSpPr>
        <p:spPr>
          <a:xfrm>
            <a:off x="2713587" y="896038"/>
            <a:ext cx="6124493" cy="8703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cap="all" spc="750">
                <a:solidFill>
                  <a:srgbClr val="65C3C1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</a:t>
            </a:r>
          </a:p>
        </p:txBody>
      </p:sp>
      <p:sp>
        <p:nvSpPr>
          <p:cNvPr id="212" name="Imagen"/>
          <p:cNvSpPr/>
          <p:nvPr>
            <p:ph type="pic" sz="quarter" idx="25"/>
          </p:nvPr>
        </p:nvSpPr>
        <p:spPr>
          <a:xfrm rot="16558799">
            <a:off x="16545895" y="5785953"/>
            <a:ext cx="974023" cy="10011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3" name="Imagen"/>
          <p:cNvSpPr/>
          <p:nvPr>
            <p:ph type="pic" sz="quarter" idx="26"/>
          </p:nvPr>
        </p:nvSpPr>
        <p:spPr>
          <a:xfrm rot="16558799">
            <a:off x="8731396" y="5661848"/>
            <a:ext cx="994518" cy="9610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4" name="Lorem Ipsum"/>
          <p:cNvSpPr txBox="1"/>
          <p:nvPr>
            <p:ph type="body" sz="quarter" idx="27"/>
          </p:nvPr>
        </p:nvSpPr>
        <p:spPr>
          <a:xfrm>
            <a:off x="1893908" y="2994136"/>
            <a:ext cx="4704457" cy="966306"/>
          </a:xfrm>
          <a:prstGeom prst="rect">
            <a:avLst/>
          </a:prstGeom>
        </p:spPr>
        <p:txBody>
          <a:bodyPr anchor="b"/>
          <a:lstStyle>
            <a:lvl1pPr marL="0" indent="0" defTabSz="731162">
              <a:spcBef>
                <a:spcPts val="0"/>
              </a:spcBef>
              <a:buClrTx/>
              <a:buSzTx/>
              <a:buNone/>
              <a:defRPr sz="498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pic>
        <p:nvPicPr>
          <p:cNvPr id="21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03" y="5456108"/>
            <a:ext cx="457309" cy="597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7415223" y="5456108"/>
            <a:ext cx="457309" cy="597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orem Ipsum"/>
          <p:cNvSpPr txBox="1"/>
          <p:nvPr>
            <p:ph type="body" sz="quarter" idx="28"/>
          </p:nvPr>
        </p:nvSpPr>
        <p:spPr>
          <a:xfrm>
            <a:off x="1104437" y="4107415"/>
            <a:ext cx="6283399" cy="8302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50">
                <a:solidFill>
                  <a:srgbClr val="65C3C1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18" name="Imagen"/>
          <p:cNvSpPr/>
          <p:nvPr>
            <p:ph type="pic" sz="quarter" idx="29"/>
          </p:nvPr>
        </p:nvSpPr>
        <p:spPr>
          <a:xfrm rot="945428">
            <a:off x="1152311" y="5729583"/>
            <a:ext cx="842766" cy="8255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9" name="Imagen"/>
          <p:cNvSpPr/>
          <p:nvPr>
            <p:ph type="pic" sz="quarter" idx="30"/>
          </p:nvPr>
        </p:nvSpPr>
        <p:spPr>
          <a:xfrm rot="945428">
            <a:off x="1152311" y="7086453"/>
            <a:ext cx="842766" cy="8255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0" name="Imagen"/>
          <p:cNvSpPr/>
          <p:nvPr>
            <p:ph type="pic" sz="quarter" idx="31"/>
          </p:nvPr>
        </p:nvSpPr>
        <p:spPr>
          <a:xfrm rot="945428">
            <a:off x="1152311" y="8711233"/>
            <a:ext cx="842766" cy="8255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1" name="Imagen"/>
          <p:cNvSpPr/>
          <p:nvPr>
            <p:ph type="pic" sz="quarter" idx="32"/>
          </p:nvPr>
        </p:nvSpPr>
        <p:spPr>
          <a:xfrm rot="945428">
            <a:off x="1152311" y="10336011"/>
            <a:ext cx="842766" cy="8255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2" name="Lorem Ipsum"/>
          <p:cNvSpPr txBox="1"/>
          <p:nvPr>
            <p:ph type="body" sz="quarter" idx="33"/>
          </p:nvPr>
        </p:nvSpPr>
        <p:spPr>
          <a:xfrm>
            <a:off x="2155022" y="5750014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23" name="Lorem Ipsum"/>
          <p:cNvSpPr txBox="1"/>
          <p:nvPr>
            <p:ph type="body" sz="quarter" idx="34"/>
          </p:nvPr>
        </p:nvSpPr>
        <p:spPr>
          <a:xfrm>
            <a:off x="2155022" y="7118999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24" name="Lorem Ipsum"/>
          <p:cNvSpPr txBox="1"/>
          <p:nvPr>
            <p:ph type="body" sz="quarter" idx="35"/>
          </p:nvPr>
        </p:nvSpPr>
        <p:spPr>
          <a:xfrm>
            <a:off x="2155022" y="8743777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25" name="Lorem Ipsum"/>
          <p:cNvSpPr txBox="1"/>
          <p:nvPr>
            <p:ph type="body" sz="quarter" idx="36"/>
          </p:nvPr>
        </p:nvSpPr>
        <p:spPr>
          <a:xfrm>
            <a:off x="2155022" y="10359436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26" name="Lorem Ipsum"/>
          <p:cNvSpPr txBox="1"/>
          <p:nvPr>
            <p:ph type="body" sz="quarter" idx="37"/>
          </p:nvPr>
        </p:nvSpPr>
        <p:spPr>
          <a:xfrm>
            <a:off x="9438414" y="2994136"/>
            <a:ext cx="5261714" cy="966306"/>
          </a:xfrm>
          <a:prstGeom prst="rect">
            <a:avLst/>
          </a:prstGeom>
        </p:spPr>
        <p:txBody>
          <a:bodyPr anchor="b"/>
          <a:lstStyle>
            <a:lvl1pPr marL="0" indent="0" algn="ctr" defTabSz="731162">
              <a:spcBef>
                <a:spcPts val="0"/>
              </a:spcBef>
              <a:buClrTx/>
              <a:buSzTx/>
              <a:buNone/>
              <a:defRPr sz="498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pic>
        <p:nvPicPr>
          <p:cNvPr id="22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137" y="5456108"/>
            <a:ext cx="457309" cy="597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5238355" y="5456108"/>
            <a:ext cx="457308" cy="597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Lorem Ipsum"/>
          <p:cNvSpPr txBox="1"/>
          <p:nvPr>
            <p:ph type="body" sz="quarter" idx="38"/>
          </p:nvPr>
        </p:nvSpPr>
        <p:spPr>
          <a:xfrm>
            <a:off x="8927571" y="4107415"/>
            <a:ext cx="6283399" cy="8302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50">
                <a:solidFill>
                  <a:srgbClr val="8DC08B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0" name="Lorem Ipsum"/>
          <p:cNvSpPr txBox="1"/>
          <p:nvPr>
            <p:ph type="body" sz="quarter" idx="39"/>
          </p:nvPr>
        </p:nvSpPr>
        <p:spPr>
          <a:xfrm>
            <a:off x="9978155" y="5750014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1" name="Lorem Ipsum"/>
          <p:cNvSpPr txBox="1"/>
          <p:nvPr>
            <p:ph type="body" sz="quarter" idx="40"/>
          </p:nvPr>
        </p:nvSpPr>
        <p:spPr>
          <a:xfrm>
            <a:off x="9978155" y="7761664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2" name="Lorem Ipsum"/>
          <p:cNvSpPr txBox="1"/>
          <p:nvPr>
            <p:ph type="body" sz="quarter" idx="41"/>
          </p:nvPr>
        </p:nvSpPr>
        <p:spPr>
          <a:xfrm>
            <a:off x="9978155" y="10100710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3" name="Lorem Ipsum"/>
          <p:cNvSpPr txBox="1"/>
          <p:nvPr>
            <p:ph type="body" sz="quarter" idx="42"/>
          </p:nvPr>
        </p:nvSpPr>
        <p:spPr>
          <a:xfrm>
            <a:off x="17764883" y="2994136"/>
            <a:ext cx="4255040" cy="966306"/>
          </a:xfrm>
          <a:prstGeom prst="rect">
            <a:avLst/>
          </a:prstGeom>
        </p:spPr>
        <p:txBody>
          <a:bodyPr anchor="b"/>
          <a:lstStyle>
            <a:lvl1pPr marL="0" indent="0" algn="ctr" defTabSz="681870">
              <a:spcBef>
                <a:spcPts val="0"/>
              </a:spcBef>
              <a:buClrTx/>
              <a:buSzTx/>
              <a:buNone/>
              <a:defRPr sz="4648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81269" y="5456108"/>
            <a:ext cx="457309" cy="597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3061488" y="5456108"/>
            <a:ext cx="457309" cy="597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orem ipsum"/>
          <p:cNvSpPr txBox="1"/>
          <p:nvPr>
            <p:ph type="body" sz="quarter" idx="43"/>
          </p:nvPr>
        </p:nvSpPr>
        <p:spPr>
          <a:xfrm>
            <a:off x="16750703" y="4107415"/>
            <a:ext cx="6283399" cy="8302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50">
                <a:solidFill>
                  <a:srgbClr val="E59FA6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7" name="Lorem Ipsum"/>
          <p:cNvSpPr txBox="1"/>
          <p:nvPr>
            <p:ph type="body" sz="quarter" idx="44"/>
          </p:nvPr>
        </p:nvSpPr>
        <p:spPr>
          <a:xfrm>
            <a:off x="17801288" y="5906221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8" name="Lorem Ipsum"/>
          <p:cNvSpPr txBox="1"/>
          <p:nvPr>
            <p:ph type="body" sz="quarter" idx="45"/>
          </p:nvPr>
        </p:nvSpPr>
        <p:spPr>
          <a:xfrm>
            <a:off x="17801288" y="7963637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39" name="Imagen"/>
          <p:cNvSpPr/>
          <p:nvPr>
            <p:ph type="pic" sz="quarter" idx="46"/>
          </p:nvPr>
        </p:nvSpPr>
        <p:spPr>
          <a:xfrm rot="16558799">
            <a:off x="8731397" y="7825764"/>
            <a:ext cx="994518" cy="9610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0" name="Imagen"/>
          <p:cNvSpPr/>
          <p:nvPr>
            <p:ph type="pic" sz="quarter" idx="47"/>
          </p:nvPr>
        </p:nvSpPr>
        <p:spPr>
          <a:xfrm rot="16558799">
            <a:off x="8731397" y="10000501"/>
            <a:ext cx="994518" cy="9610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1" name="Imagen"/>
          <p:cNvSpPr/>
          <p:nvPr>
            <p:ph type="pic" sz="quarter" idx="48"/>
          </p:nvPr>
        </p:nvSpPr>
        <p:spPr>
          <a:xfrm rot="16558799">
            <a:off x="16545895" y="7843368"/>
            <a:ext cx="974023" cy="1001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2" name="Lorem Ipsum"/>
          <p:cNvSpPr txBox="1"/>
          <p:nvPr>
            <p:ph type="body" sz="quarter" idx="49"/>
          </p:nvPr>
        </p:nvSpPr>
        <p:spPr>
          <a:xfrm>
            <a:off x="17801288" y="10021052"/>
            <a:ext cx="5040404" cy="760608"/>
          </a:xfrm>
          <a:prstGeom prst="rect">
            <a:avLst/>
          </a:prstGeom>
        </p:spPr>
        <p:txBody>
          <a:bodyPr anchor="b"/>
          <a:lstStyle>
            <a:lvl1pPr marL="0" indent="0" defTabSz="550425">
              <a:spcBef>
                <a:spcPts val="0"/>
              </a:spcBef>
              <a:buClrTx/>
              <a:buSzTx/>
              <a:buNone/>
              <a:defRPr sz="375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43" name="Imagen"/>
          <p:cNvSpPr/>
          <p:nvPr>
            <p:ph type="pic" sz="quarter" idx="50"/>
          </p:nvPr>
        </p:nvSpPr>
        <p:spPr>
          <a:xfrm rot="16558799">
            <a:off x="16545895" y="9900784"/>
            <a:ext cx="974023" cy="10011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scal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ángulo"/>
          <p:cNvSpPr/>
          <p:nvPr/>
        </p:nvSpPr>
        <p:spPr>
          <a:xfrm>
            <a:off x="1796053" y="10194921"/>
            <a:ext cx="4090297" cy="1270001"/>
          </a:xfrm>
          <a:prstGeom prst="rect">
            <a:avLst/>
          </a:prstGeom>
          <a:solidFill>
            <a:srgbClr val="1F4743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2" name="Rectángulo"/>
          <p:cNvSpPr/>
          <p:nvPr/>
        </p:nvSpPr>
        <p:spPr>
          <a:xfrm>
            <a:off x="5971452" y="8970474"/>
            <a:ext cx="4090297" cy="2494448"/>
          </a:xfrm>
          <a:prstGeom prst="rect">
            <a:avLst/>
          </a:prstGeom>
          <a:solidFill>
            <a:srgbClr val="336661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3" name="Rectángulo"/>
          <p:cNvSpPr/>
          <p:nvPr/>
        </p:nvSpPr>
        <p:spPr>
          <a:xfrm>
            <a:off x="10146851" y="7084579"/>
            <a:ext cx="4090297" cy="4380343"/>
          </a:xfrm>
          <a:prstGeom prst="rect">
            <a:avLst/>
          </a:prstGeom>
          <a:solidFill>
            <a:srgbClr val="4C8F8A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4" name="Rectángulo"/>
          <p:cNvSpPr/>
          <p:nvPr/>
        </p:nvSpPr>
        <p:spPr>
          <a:xfrm>
            <a:off x="14322251" y="5015222"/>
            <a:ext cx="4090297" cy="6449700"/>
          </a:xfrm>
          <a:prstGeom prst="rect">
            <a:avLst/>
          </a:prstGeom>
          <a:solidFill>
            <a:srgbClr val="58A09B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5" name="Rectángulo"/>
          <p:cNvSpPr/>
          <p:nvPr/>
        </p:nvSpPr>
        <p:spPr>
          <a:xfrm>
            <a:off x="18497650" y="2251078"/>
            <a:ext cx="4090297" cy="9213844"/>
          </a:xfrm>
          <a:prstGeom prst="rect">
            <a:avLst/>
          </a:prstGeom>
          <a:solidFill>
            <a:srgbClr val="7CC7C5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6" name="Círculo"/>
          <p:cNvSpPr/>
          <p:nvPr/>
        </p:nvSpPr>
        <p:spPr>
          <a:xfrm>
            <a:off x="1831013" y="10555123"/>
            <a:ext cx="936245" cy="936245"/>
          </a:xfrm>
          <a:prstGeom prst="ellipse">
            <a:avLst/>
          </a:prstGeom>
          <a:ln w="508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7" name="1"/>
          <p:cNvSpPr txBox="1"/>
          <p:nvPr>
            <p:ph type="body" sz="quarter" idx="21"/>
          </p:nvPr>
        </p:nvSpPr>
        <p:spPr>
          <a:xfrm>
            <a:off x="2005448" y="10542233"/>
            <a:ext cx="587375" cy="96202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8" name="Círculo"/>
          <p:cNvSpPr/>
          <p:nvPr/>
        </p:nvSpPr>
        <p:spPr>
          <a:xfrm>
            <a:off x="6017984" y="10555123"/>
            <a:ext cx="936245" cy="936245"/>
          </a:xfrm>
          <a:prstGeom prst="ellipse">
            <a:avLst/>
          </a:prstGeom>
          <a:ln w="508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59" name="2"/>
          <p:cNvSpPr txBox="1"/>
          <p:nvPr>
            <p:ph type="body" sz="quarter" idx="22"/>
          </p:nvPr>
        </p:nvSpPr>
        <p:spPr>
          <a:xfrm>
            <a:off x="6192419" y="10542233"/>
            <a:ext cx="587375" cy="96202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0" name="Círculo"/>
          <p:cNvSpPr/>
          <p:nvPr/>
        </p:nvSpPr>
        <p:spPr>
          <a:xfrm>
            <a:off x="10204955" y="10555123"/>
            <a:ext cx="936245" cy="936245"/>
          </a:xfrm>
          <a:prstGeom prst="ellipse">
            <a:avLst/>
          </a:prstGeom>
          <a:ln w="508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61" name="3"/>
          <p:cNvSpPr txBox="1"/>
          <p:nvPr>
            <p:ph type="body" sz="quarter" idx="23"/>
          </p:nvPr>
        </p:nvSpPr>
        <p:spPr>
          <a:xfrm>
            <a:off x="10379390" y="10542233"/>
            <a:ext cx="587375" cy="96202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2" name="Círculo"/>
          <p:cNvSpPr/>
          <p:nvPr/>
        </p:nvSpPr>
        <p:spPr>
          <a:xfrm>
            <a:off x="14391926" y="10555123"/>
            <a:ext cx="936244" cy="936245"/>
          </a:xfrm>
          <a:prstGeom prst="ellipse">
            <a:avLst/>
          </a:prstGeom>
          <a:ln w="508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63" name="4"/>
          <p:cNvSpPr txBox="1"/>
          <p:nvPr>
            <p:ph type="body" sz="quarter" idx="24"/>
          </p:nvPr>
        </p:nvSpPr>
        <p:spPr>
          <a:xfrm>
            <a:off x="14566360" y="10542233"/>
            <a:ext cx="587375" cy="96202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4" name="Círculo"/>
          <p:cNvSpPr/>
          <p:nvPr/>
        </p:nvSpPr>
        <p:spPr>
          <a:xfrm>
            <a:off x="18578896" y="10555123"/>
            <a:ext cx="936245" cy="936245"/>
          </a:xfrm>
          <a:prstGeom prst="ellipse">
            <a:avLst/>
          </a:prstGeom>
          <a:ln w="508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65" name="5"/>
          <p:cNvSpPr txBox="1"/>
          <p:nvPr>
            <p:ph type="body" sz="quarter" idx="25"/>
          </p:nvPr>
        </p:nvSpPr>
        <p:spPr>
          <a:xfrm>
            <a:off x="18753331" y="10542233"/>
            <a:ext cx="587375" cy="96202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66" name="Lorem Ipsum"/>
          <p:cNvSpPr txBox="1"/>
          <p:nvPr>
            <p:ph type="body" sz="quarter" idx="26"/>
          </p:nvPr>
        </p:nvSpPr>
        <p:spPr>
          <a:xfrm>
            <a:off x="14323017" y="4169366"/>
            <a:ext cx="3752570" cy="825755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100">
                <a:solidFill>
                  <a:srgbClr val="6AC6C5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67" name="Lorem Ipsum"/>
          <p:cNvSpPr txBox="1"/>
          <p:nvPr>
            <p:ph type="body" sz="quarter" idx="27"/>
          </p:nvPr>
        </p:nvSpPr>
        <p:spPr>
          <a:xfrm>
            <a:off x="5916338" y="8111231"/>
            <a:ext cx="3752570" cy="82575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100">
                <a:solidFill>
                  <a:srgbClr val="6AC6C5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68" name="Lorem Ipsum"/>
          <p:cNvSpPr txBox="1"/>
          <p:nvPr>
            <p:ph type="body" sz="quarter" idx="28"/>
          </p:nvPr>
        </p:nvSpPr>
        <p:spPr>
          <a:xfrm>
            <a:off x="10518915" y="6150545"/>
            <a:ext cx="3752570" cy="8257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100">
                <a:solidFill>
                  <a:srgbClr val="6AC6C5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69" name="Lorem Ipsum"/>
          <p:cNvSpPr txBox="1"/>
          <p:nvPr>
            <p:ph type="body" sz="quarter" idx="29"/>
          </p:nvPr>
        </p:nvSpPr>
        <p:spPr>
          <a:xfrm>
            <a:off x="18666514" y="1211035"/>
            <a:ext cx="3752570" cy="8257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100">
                <a:solidFill>
                  <a:srgbClr val="6AC6C5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70" name="Lorem ipsum"/>
          <p:cNvSpPr txBox="1"/>
          <p:nvPr>
            <p:ph type="body" sz="quarter" idx="30"/>
          </p:nvPr>
        </p:nvSpPr>
        <p:spPr>
          <a:xfrm>
            <a:off x="1372840" y="1366406"/>
            <a:ext cx="11872260" cy="123071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1155700">
              <a:spcBef>
                <a:spcPts val="0"/>
              </a:spcBef>
              <a:buClrTx/>
              <a:buSzTx/>
              <a:buNone/>
              <a:defRPr cap="all" spc="1081" sz="7000">
                <a:solidFill>
                  <a:srgbClr val="2F2F2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71" name="Lorem Ipsum"/>
          <p:cNvSpPr txBox="1"/>
          <p:nvPr>
            <p:ph type="body" sz="quarter" idx="31"/>
          </p:nvPr>
        </p:nvSpPr>
        <p:spPr>
          <a:xfrm>
            <a:off x="1372840" y="2983321"/>
            <a:ext cx="11872260" cy="714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5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72" name="Lorem ipsum dolor sit amet consectetur adipiscing"/>
          <p:cNvSpPr txBox="1"/>
          <p:nvPr>
            <p:ph type="body" sz="quarter" idx="32"/>
          </p:nvPr>
        </p:nvSpPr>
        <p:spPr>
          <a:xfrm>
            <a:off x="1419641" y="3709477"/>
            <a:ext cx="8928712" cy="1247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29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 </a:t>
            </a:r>
          </a:p>
        </p:txBody>
      </p:sp>
      <p:sp>
        <p:nvSpPr>
          <p:cNvPr id="273" name="Lorem Ipsum"/>
          <p:cNvSpPr txBox="1"/>
          <p:nvPr>
            <p:ph type="body" sz="quarter" idx="33"/>
          </p:nvPr>
        </p:nvSpPr>
        <p:spPr>
          <a:xfrm>
            <a:off x="1817139" y="9305031"/>
            <a:ext cx="3752570" cy="82575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100">
                <a:solidFill>
                  <a:srgbClr val="6AC6C5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co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magen"/>
          <p:cNvSpPr/>
          <p:nvPr>
            <p:ph type="pic" sz="quarter" idx="21"/>
          </p:nvPr>
        </p:nvSpPr>
        <p:spPr>
          <a:xfrm rot="9003406">
            <a:off x="60423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2" name="Diagrama"/>
          <p:cNvSpPr txBox="1"/>
          <p:nvPr>
            <p:ph type="body" sz="quarter" idx="22"/>
          </p:nvPr>
        </p:nvSpPr>
        <p:spPr>
          <a:xfrm>
            <a:off x="7318157" y="905443"/>
            <a:ext cx="5414782" cy="10129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Diagrama</a:t>
            </a:r>
          </a:p>
        </p:txBody>
      </p:sp>
      <p:sp>
        <p:nvSpPr>
          <p:cNvPr id="283" name="Lorem Ipsum"/>
          <p:cNvSpPr txBox="1"/>
          <p:nvPr>
            <p:ph type="body" sz="quarter" idx="23"/>
          </p:nvPr>
        </p:nvSpPr>
        <p:spPr>
          <a:xfrm>
            <a:off x="6184295" y="6296290"/>
            <a:ext cx="5902059" cy="972363"/>
          </a:xfrm>
          <a:prstGeom prst="rect">
            <a:avLst/>
          </a:prstGeom>
        </p:spPr>
        <p:txBody>
          <a:bodyPr anchor="b"/>
          <a:lstStyle>
            <a:lvl1pPr marL="0" indent="0" defTabSz="739377">
              <a:spcBef>
                <a:spcPts val="0"/>
              </a:spcBef>
              <a:buClrTx/>
              <a:buSzTx/>
              <a:buNone/>
              <a:defRPr sz="504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84" name="Imagen"/>
          <p:cNvSpPr/>
          <p:nvPr>
            <p:ph type="pic" sz="quarter" idx="24"/>
          </p:nvPr>
        </p:nvSpPr>
        <p:spPr>
          <a:xfrm flipH="1" rot="12596594">
            <a:off x="15660529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5" name="2"/>
          <p:cNvSpPr txBox="1"/>
          <p:nvPr>
            <p:ph type="body" sz="quarter" idx="25"/>
          </p:nvPr>
        </p:nvSpPr>
        <p:spPr>
          <a:xfrm>
            <a:off x="12898987" y="913256"/>
            <a:ext cx="1931608" cy="8703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6" name="Lorem Ipsum:"/>
          <p:cNvSpPr txBox="1"/>
          <p:nvPr>
            <p:ph type="body" sz="quarter" idx="26"/>
          </p:nvPr>
        </p:nvSpPr>
        <p:spPr>
          <a:xfrm>
            <a:off x="4261300" y="3454611"/>
            <a:ext cx="4391235" cy="1012974"/>
          </a:xfrm>
          <a:prstGeom prst="rect">
            <a:avLst/>
          </a:prstGeom>
        </p:spPr>
        <p:txBody>
          <a:bodyPr anchor="b"/>
          <a:lstStyle>
            <a:lvl1pPr marL="0" indent="0" defTabSz="673655">
              <a:spcBef>
                <a:spcPts val="0"/>
              </a:spcBef>
              <a:buClrTx/>
              <a:buSzTx/>
              <a:buNone/>
              <a:defRPr sz="4592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Ipsum:</a:t>
            </a:r>
          </a:p>
        </p:txBody>
      </p:sp>
      <p:pic>
        <p:nvPicPr>
          <p:cNvPr id="28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900000">
            <a:off x="2749689" y="3485973"/>
            <a:ext cx="950250" cy="95025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Imagen"/>
          <p:cNvSpPr/>
          <p:nvPr>
            <p:ph type="pic" sz="quarter" idx="27"/>
          </p:nvPr>
        </p:nvSpPr>
        <p:spPr>
          <a:xfrm>
            <a:off x="-1301495" y="5911508"/>
            <a:ext cx="12567618" cy="17418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9" name="Lorem Ipsum"/>
          <p:cNvSpPr txBox="1"/>
          <p:nvPr>
            <p:ph type="body" sz="quarter" idx="28"/>
          </p:nvPr>
        </p:nvSpPr>
        <p:spPr>
          <a:xfrm>
            <a:off x="6362095" y="9011145"/>
            <a:ext cx="3943207" cy="972363"/>
          </a:xfrm>
          <a:prstGeom prst="rect">
            <a:avLst/>
          </a:prstGeom>
        </p:spPr>
        <p:txBody>
          <a:bodyPr anchor="b"/>
          <a:lstStyle>
            <a:lvl1pPr marL="0" indent="0" defTabSz="739377">
              <a:spcBef>
                <a:spcPts val="0"/>
              </a:spcBef>
              <a:buClrTx/>
              <a:buSzTx/>
              <a:buNone/>
              <a:defRPr sz="504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pic>
        <p:nvPicPr>
          <p:cNvPr id="29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730" y="8626405"/>
            <a:ext cx="1770541" cy="174188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ínea"/>
          <p:cNvSpPr/>
          <p:nvPr/>
        </p:nvSpPr>
        <p:spPr>
          <a:xfrm>
            <a:off x="11939076" y="8650262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2" name="Línea"/>
          <p:cNvSpPr/>
          <p:nvPr/>
        </p:nvSpPr>
        <p:spPr>
          <a:xfrm flipV="1">
            <a:off x="11927442" y="8655823"/>
            <a:ext cx="1" cy="1012974"/>
          </a:xfrm>
          <a:prstGeom prst="line">
            <a:avLst/>
          </a:prstGeom>
          <a:ln w="50800">
            <a:solidFill>
              <a:srgbClr val="333B3B"/>
            </a:solidFill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293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08199" y="5988661"/>
            <a:ext cx="4294862" cy="85356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orem Ipsum"/>
          <p:cNvSpPr txBox="1"/>
          <p:nvPr>
            <p:ph type="body" sz="quarter" idx="29"/>
          </p:nvPr>
        </p:nvSpPr>
        <p:spPr>
          <a:xfrm>
            <a:off x="16184026" y="6071632"/>
            <a:ext cx="3943207" cy="687626"/>
          </a:xfrm>
          <a:prstGeom prst="rect">
            <a:avLst/>
          </a:prstGeom>
        </p:spPr>
        <p:txBody>
          <a:bodyPr anchor="b"/>
          <a:lstStyle>
            <a:lvl1pPr marL="0" indent="0" algn="ctr" defTabSz="657224">
              <a:spcBef>
                <a:spcPts val="0"/>
              </a:spcBef>
              <a:buClrTx/>
              <a:buSzTx/>
              <a:buNone/>
              <a:defRPr b="1" cap="all" spc="504" sz="336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295" name="Línea"/>
          <p:cNvSpPr/>
          <p:nvPr/>
        </p:nvSpPr>
        <p:spPr>
          <a:xfrm>
            <a:off x="10467565" y="9649679"/>
            <a:ext cx="1457527" cy="1"/>
          </a:xfrm>
          <a:prstGeom prst="line">
            <a:avLst/>
          </a:prstGeom>
          <a:ln w="50800">
            <a:solidFill>
              <a:srgbClr val="333B3B"/>
            </a:solidFill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29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99792" y="7418471"/>
            <a:ext cx="4294862" cy="246358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orem ipsum dolor sit amet"/>
          <p:cNvSpPr txBox="1"/>
          <p:nvPr>
            <p:ph type="body" sz="quarter" idx="30"/>
          </p:nvPr>
        </p:nvSpPr>
        <p:spPr>
          <a:xfrm>
            <a:off x="13278741" y="8111952"/>
            <a:ext cx="3936963" cy="1012974"/>
          </a:xfrm>
          <a:prstGeom prst="rect">
            <a:avLst/>
          </a:prstGeom>
        </p:spPr>
        <p:txBody>
          <a:bodyPr anchor="b"/>
          <a:lstStyle>
            <a:lvl1pPr marL="0" indent="0" algn="ctr" defTabSz="410765">
              <a:spcBef>
                <a:spcPts val="0"/>
              </a:spcBef>
              <a:buClrTx/>
              <a:buSzTx/>
              <a:buNone/>
              <a:defRPr b="1" cap="all" spc="405" sz="27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 ipsum dolor sit amet</a:t>
            </a:r>
          </a:p>
        </p:txBody>
      </p:sp>
      <p:sp>
        <p:nvSpPr>
          <p:cNvPr id="298" name="Línea"/>
          <p:cNvSpPr/>
          <p:nvPr/>
        </p:nvSpPr>
        <p:spPr>
          <a:xfrm>
            <a:off x="14860075" y="6415444"/>
            <a:ext cx="1163192" cy="1"/>
          </a:xfrm>
          <a:prstGeom prst="line">
            <a:avLst/>
          </a:prstGeom>
          <a:ln w="50800">
            <a:solidFill>
              <a:srgbClr val="333B3B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9" name="Línea"/>
          <p:cNvSpPr/>
          <p:nvPr/>
        </p:nvSpPr>
        <p:spPr>
          <a:xfrm flipV="1">
            <a:off x="14848442" y="6421005"/>
            <a:ext cx="1" cy="1012974"/>
          </a:xfrm>
          <a:prstGeom prst="line">
            <a:avLst/>
          </a:prstGeom>
          <a:ln w="50800">
            <a:solidFill>
              <a:srgbClr val="333B3B"/>
            </a:solidFill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30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o del título"/>
          <p:cNvSpPr txBox="1"/>
          <p:nvPr>
            <p:ph type="title"/>
          </p:nvPr>
        </p:nvSpPr>
        <p:spPr>
          <a:xfrm>
            <a:off x="3976687" y="5295304"/>
            <a:ext cx="16430627" cy="31253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1375" sz="8600"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308" name="Imagen"/>
          <p:cNvSpPr/>
          <p:nvPr>
            <p:ph type="pic" sz="quarter" idx="21"/>
          </p:nvPr>
        </p:nvSpPr>
        <p:spPr>
          <a:xfrm rot="9003406">
            <a:off x="8503797" y="11594493"/>
            <a:ext cx="7376406" cy="7226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9" name="Imagen"/>
          <p:cNvSpPr/>
          <p:nvPr>
            <p:ph type="pic" sz="quarter" idx="22"/>
          </p:nvPr>
        </p:nvSpPr>
        <p:spPr>
          <a:xfrm rot="16558799">
            <a:off x="-3629569" y="-2757712"/>
            <a:ext cx="6291219" cy="6466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0" name="Imagen"/>
          <p:cNvSpPr/>
          <p:nvPr>
            <p:ph type="pic" sz="quarter" idx="23"/>
          </p:nvPr>
        </p:nvSpPr>
        <p:spPr>
          <a:xfrm rot="16558799">
            <a:off x="21382725" y="-2628149"/>
            <a:ext cx="6423594" cy="62072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Ipsum dolor"/>
          <p:cNvSpPr txBox="1"/>
          <p:nvPr>
            <p:ph type="body" sz="quarter" idx="21"/>
          </p:nvPr>
        </p:nvSpPr>
        <p:spPr>
          <a:xfrm>
            <a:off x="3963947" y="5537629"/>
            <a:ext cx="16456106" cy="264074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1155700">
              <a:spcBef>
                <a:spcPts val="0"/>
              </a:spcBef>
              <a:buClrTx/>
              <a:buSzTx/>
              <a:buNone/>
              <a:defRPr cap="all" spc="2318" sz="15000">
                <a:solidFill>
                  <a:srgbClr val="2F2F2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Ipsum dolor</a:t>
            </a:r>
          </a:p>
        </p:txBody>
      </p:sp>
      <p:sp>
        <p:nvSpPr>
          <p:cNvPr id="319" name="“"/>
          <p:cNvSpPr txBox="1"/>
          <p:nvPr>
            <p:ph type="body" sz="quarter" idx="22"/>
          </p:nvPr>
        </p:nvSpPr>
        <p:spPr>
          <a:xfrm>
            <a:off x="19479209" y="5504137"/>
            <a:ext cx="2613503" cy="1183112"/>
          </a:xfrm>
          <a:prstGeom prst="rect">
            <a:avLst/>
          </a:prstGeom>
        </p:spPr>
        <p:txBody>
          <a:bodyPr anchor="t"/>
          <a:lstStyle>
            <a:lvl1pPr marL="0" indent="0" algn="ctr" defTabSz="693420">
              <a:spcBef>
                <a:spcPts val="0"/>
              </a:spcBef>
              <a:buClrTx/>
              <a:buSzTx/>
              <a:buNone/>
              <a:defRPr cap="all" spc="973" sz="6300">
                <a:solidFill>
                  <a:srgbClr val="2F2F2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“ </a:t>
            </a:r>
          </a:p>
        </p:txBody>
      </p:sp>
      <p:sp>
        <p:nvSpPr>
          <p:cNvPr id="320" name="-lorem ipsum"/>
          <p:cNvSpPr txBox="1"/>
          <p:nvPr>
            <p:ph type="body" sz="quarter" idx="23"/>
          </p:nvPr>
        </p:nvSpPr>
        <p:spPr>
          <a:xfrm>
            <a:off x="4207521" y="8712252"/>
            <a:ext cx="15968958" cy="1426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1155700">
              <a:spcBef>
                <a:spcPts val="0"/>
              </a:spcBef>
              <a:buClrTx/>
              <a:buSzTx/>
              <a:buNone/>
              <a:defRPr cap="all" spc="927" sz="6000">
                <a:solidFill>
                  <a:srgbClr val="1886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-lorem ipsum</a:t>
            </a:r>
          </a:p>
        </p:txBody>
      </p:sp>
      <p:sp>
        <p:nvSpPr>
          <p:cNvPr id="321" name="Imagen"/>
          <p:cNvSpPr/>
          <p:nvPr>
            <p:ph type="pic" sz="quarter" idx="24"/>
          </p:nvPr>
        </p:nvSpPr>
        <p:spPr>
          <a:xfrm rot="9003406">
            <a:off x="1288276" y="7909162"/>
            <a:ext cx="1200372" cy="11759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2" name="Imagen"/>
          <p:cNvSpPr/>
          <p:nvPr>
            <p:ph type="pic" sz="quarter" idx="25"/>
          </p:nvPr>
        </p:nvSpPr>
        <p:spPr>
          <a:xfrm rot="16558799">
            <a:off x="11089425" y="2026389"/>
            <a:ext cx="952733" cy="9792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3" name="Imagen"/>
          <p:cNvSpPr/>
          <p:nvPr>
            <p:ph type="pic" sz="quarter" idx="26"/>
          </p:nvPr>
        </p:nvSpPr>
        <p:spPr>
          <a:xfrm rot="16558799">
            <a:off x="21505233" y="7966986"/>
            <a:ext cx="1097203" cy="10602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4" name="“lorem"/>
          <p:cNvSpPr txBox="1"/>
          <p:nvPr>
            <p:ph type="body" sz="quarter" idx="27"/>
          </p:nvPr>
        </p:nvSpPr>
        <p:spPr>
          <a:xfrm>
            <a:off x="3607900" y="4216544"/>
            <a:ext cx="17168200" cy="15735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1155700">
              <a:spcBef>
                <a:spcPts val="0"/>
              </a:spcBef>
              <a:buClrTx/>
              <a:buSzTx/>
              <a:buNone/>
              <a:defRPr cap="all" spc="1081" sz="7000">
                <a:solidFill>
                  <a:srgbClr val="2F2F2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“lorem</a:t>
            </a:r>
          </a:p>
        </p:txBody>
      </p:sp>
      <p:sp>
        <p:nvSpPr>
          <p:cNvPr id="3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75" y="260285"/>
            <a:ext cx="7205117" cy="1436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2025" y="538468"/>
            <a:ext cx="6491682" cy="135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567" y="12073693"/>
            <a:ext cx="7076733" cy="135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24720" y="12425721"/>
            <a:ext cx="6766294" cy="1158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80008" y="11981233"/>
            <a:ext cx="5623984" cy="120046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orem ipsum"/>
          <p:cNvSpPr txBox="1"/>
          <p:nvPr>
            <p:ph type="body" sz="quarter" idx="21"/>
          </p:nvPr>
        </p:nvSpPr>
        <p:spPr>
          <a:xfrm>
            <a:off x="2602105" y="5032771"/>
            <a:ext cx="8404039" cy="236105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821531">
              <a:spcBef>
                <a:spcPts val="0"/>
              </a:spcBef>
              <a:buClrTx/>
              <a:buSzTx/>
              <a:buNone/>
              <a:defRPr b="1" sz="92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338" name="Lorem ipsum"/>
          <p:cNvSpPr txBox="1"/>
          <p:nvPr>
            <p:ph type="body" sz="quarter" idx="22"/>
          </p:nvPr>
        </p:nvSpPr>
        <p:spPr>
          <a:xfrm>
            <a:off x="2635971" y="6880026"/>
            <a:ext cx="3794998" cy="73392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76488">
              <a:spcBef>
                <a:spcPts val="0"/>
              </a:spcBef>
              <a:buClrTx/>
              <a:buSzTx/>
              <a:buNone/>
              <a:defRPr b="1" sz="4292">
                <a:solidFill>
                  <a:srgbClr val="595757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339" name="dolor"/>
          <p:cNvSpPr txBox="1"/>
          <p:nvPr>
            <p:ph type="body" sz="quarter" idx="23"/>
          </p:nvPr>
        </p:nvSpPr>
        <p:spPr>
          <a:xfrm>
            <a:off x="6445971" y="6880026"/>
            <a:ext cx="1765379" cy="73392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17564">
              <a:spcBef>
                <a:spcPts val="0"/>
              </a:spcBef>
              <a:buClrTx/>
              <a:buSzTx/>
              <a:buNone/>
              <a:defRPr b="1" sz="4662">
                <a:solidFill>
                  <a:srgbClr val="FFC2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dolor</a:t>
            </a:r>
          </a:p>
        </p:txBody>
      </p:sp>
      <p:sp>
        <p:nvSpPr>
          <p:cNvPr id="340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673" y="570700"/>
            <a:ext cx="2031188" cy="95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92006" y="12339367"/>
            <a:ext cx="2031188" cy="95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673" y="11941100"/>
            <a:ext cx="2031188" cy="119223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orem ipsum dolor sit amet"/>
          <p:cNvSpPr txBox="1"/>
          <p:nvPr>
            <p:ph type="body" sz="quarter" idx="21"/>
          </p:nvPr>
        </p:nvSpPr>
        <p:spPr>
          <a:xfrm>
            <a:off x="1484505" y="1018315"/>
            <a:ext cx="16193570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821531">
              <a:spcBef>
                <a:spcPts val="0"/>
              </a:spcBef>
              <a:buClrTx/>
              <a:buSzTx/>
              <a:buNone/>
              <a:defRPr sz="74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</a:t>
            </a:r>
          </a:p>
        </p:txBody>
      </p:sp>
      <p:sp>
        <p:nvSpPr>
          <p:cNvPr id="351" name="Lorem ipsum dolor sit amet"/>
          <p:cNvSpPr txBox="1"/>
          <p:nvPr>
            <p:ph type="body" idx="22"/>
          </p:nvPr>
        </p:nvSpPr>
        <p:spPr>
          <a:xfrm>
            <a:off x="1484505" y="3372048"/>
            <a:ext cx="21957981" cy="8039339"/>
          </a:xfrm>
          <a:prstGeom prst="rect">
            <a:avLst/>
          </a:prstGeom>
        </p:spPr>
        <p:txBody>
          <a:bodyPr lIns="71437" tIns="71437" rIns="71437" bIns="71437"/>
          <a:lstStyle>
            <a:lvl1pPr marL="1027906" indent="-1027906" defTabSz="821531">
              <a:spcBef>
                <a:spcPts val="0"/>
              </a:spcBef>
              <a:buClrTx/>
              <a:buSzPct val="145000"/>
              <a:defRPr sz="74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</a:t>
            </a:r>
          </a:p>
        </p:txBody>
      </p:sp>
      <p:sp>
        <p:nvSpPr>
          <p:cNvPr id="352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946" y="3676787"/>
            <a:ext cx="2502506" cy="104946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Lorem ipsum dolor sit amet consectetur adipiscing elit eros euismod venenatis, metus velit cum fames porttitor cubilia rhoncus montes feugiat aliquet,"/>
          <p:cNvSpPr txBox="1"/>
          <p:nvPr>
            <p:ph type="body" sz="quarter" idx="21"/>
          </p:nvPr>
        </p:nvSpPr>
        <p:spPr>
          <a:xfrm>
            <a:off x="2627224" y="5840260"/>
            <a:ext cx="7205117" cy="335628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51842">
              <a:spcBef>
                <a:spcPts val="0"/>
              </a:spcBef>
              <a:buClrTx/>
              <a:buSzTx/>
              <a:buNone/>
              <a:defRPr sz="407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eros euismod venenatis, metus velit cum fames porttitor cubilia rhoncus montes feugiat aliquet,</a:t>
            </a:r>
          </a:p>
        </p:txBody>
      </p:sp>
      <p:sp>
        <p:nvSpPr>
          <p:cNvPr id="361" name="Lorem…"/>
          <p:cNvSpPr txBox="1"/>
          <p:nvPr>
            <p:ph type="body" sz="quarter" idx="22"/>
          </p:nvPr>
        </p:nvSpPr>
        <p:spPr>
          <a:xfrm>
            <a:off x="2720637" y="3863115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graphicFrame>
        <p:nvGraphicFramePr>
          <p:cNvPr id="362" name="Gráfica de dona 2D"/>
          <p:cNvGraphicFramePr/>
          <p:nvPr/>
        </p:nvGraphicFramePr>
        <p:xfrm>
          <a:off x="12245497" y="1645230"/>
          <a:ext cx="10053006" cy="10053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363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946" y="3676787"/>
            <a:ext cx="2502506" cy="104946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Lorem ipsum dolor sit amet consectetur adipiscing elit eros euismod venenatis, metus velit cum fames porttitor cubilia rhoncus montes feugiat aliquet,"/>
          <p:cNvSpPr txBox="1"/>
          <p:nvPr>
            <p:ph type="body" sz="quarter" idx="21"/>
          </p:nvPr>
        </p:nvSpPr>
        <p:spPr>
          <a:xfrm>
            <a:off x="2627224" y="5840260"/>
            <a:ext cx="7205117" cy="335628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51842">
              <a:spcBef>
                <a:spcPts val="0"/>
              </a:spcBef>
              <a:buClrTx/>
              <a:buSzTx/>
              <a:buNone/>
              <a:defRPr sz="407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eros euismod venenatis, metus velit cum fames porttitor cubilia rhoncus montes feugiat aliquet,</a:t>
            </a:r>
          </a:p>
        </p:txBody>
      </p:sp>
      <p:sp>
        <p:nvSpPr>
          <p:cNvPr id="372" name="Lorem…"/>
          <p:cNvSpPr txBox="1"/>
          <p:nvPr>
            <p:ph type="body" sz="quarter" idx="22"/>
          </p:nvPr>
        </p:nvSpPr>
        <p:spPr>
          <a:xfrm>
            <a:off x="2720637" y="3863115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graphicFrame>
        <p:nvGraphicFramePr>
          <p:cNvPr id="373" name="Gráfica de columnas 2D"/>
          <p:cNvGraphicFramePr/>
          <p:nvPr/>
        </p:nvGraphicFramePr>
        <p:xfrm>
          <a:off x="11022881" y="2406406"/>
          <a:ext cx="10482491" cy="782580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374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rem ipsum dolor sit"/>
          <p:cNvSpPr txBox="1"/>
          <p:nvPr>
            <p:ph type="body" sz="quarter" idx="21"/>
          </p:nvPr>
        </p:nvSpPr>
        <p:spPr>
          <a:xfrm>
            <a:off x="2975304" y="3786386"/>
            <a:ext cx="7012201" cy="714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5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</a:t>
            </a:r>
          </a:p>
        </p:txBody>
      </p:sp>
      <p:sp>
        <p:nvSpPr>
          <p:cNvPr id="30" name="Amet consectetur adipiscing elit mi volutpat suspendisse pulvinar sapien, turpis ligula torquent nulla habitant"/>
          <p:cNvSpPr txBox="1"/>
          <p:nvPr>
            <p:ph type="body" sz="quarter" idx="22"/>
          </p:nvPr>
        </p:nvSpPr>
        <p:spPr>
          <a:xfrm>
            <a:off x="2977393" y="4593299"/>
            <a:ext cx="7677400" cy="1247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29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Amet consectetur adipiscing elit mi volutpat suspendisse pulvinar sapien, turpis ligula torquent nulla habitant </a:t>
            </a:r>
          </a:p>
        </p:txBody>
      </p:sp>
      <p:sp>
        <p:nvSpPr>
          <p:cNvPr id="31" name="Imagen"/>
          <p:cNvSpPr/>
          <p:nvPr>
            <p:ph type="pic" sz="quarter" idx="23"/>
          </p:nvPr>
        </p:nvSpPr>
        <p:spPr>
          <a:xfrm>
            <a:off x="1943607" y="3859839"/>
            <a:ext cx="587245" cy="567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Lorem Ipsum"/>
          <p:cNvSpPr txBox="1"/>
          <p:nvPr>
            <p:ph type="body" sz="quarter" idx="24"/>
          </p:nvPr>
        </p:nvSpPr>
        <p:spPr>
          <a:xfrm>
            <a:off x="3493742" y="1093831"/>
            <a:ext cx="11872261" cy="123071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1155700">
              <a:spcBef>
                <a:spcPts val="0"/>
              </a:spcBef>
              <a:buClrTx/>
              <a:buSzTx/>
              <a:buNone/>
              <a:defRPr cap="all" spc="1081" sz="7000">
                <a:solidFill>
                  <a:srgbClr val="2F2F2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33" name="Lorem ipsum dolor sit"/>
          <p:cNvSpPr txBox="1"/>
          <p:nvPr>
            <p:ph type="body" sz="quarter" idx="25"/>
          </p:nvPr>
        </p:nvSpPr>
        <p:spPr>
          <a:xfrm>
            <a:off x="13897305" y="3786386"/>
            <a:ext cx="7012201" cy="714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5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</a:t>
            </a:r>
          </a:p>
        </p:txBody>
      </p:sp>
      <p:sp>
        <p:nvSpPr>
          <p:cNvPr id="34" name="Amet consectetur adipiscing elit mi volutpat suspendisse pulvinar sapien, turpis ligula torquent nulla habitant"/>
          <p:cNvSpPr txBox="1"/>
          <p:nvPr>
            <p:ph type="body" sz="quarter" idx="26"/>
          </p:nvPr>
        </p:nvSpPr>
        <p:spPr>
          <a:xfrm>
            <a:off x="13899393" y="4593299"/>
            <a:ext cx="7677401" cy="1247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29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Amet consectetur adipiscing elit mi volutpat suspendisse pulvinar sapien, turpis ligula torquent nulla habitant </a:t>
            </a:r>
          </a:p>
        </p:txBody>
      </p:sp>
      <p:sp>
        <p:nvSpPr>
          <p:cNvPr id="35" name="Imagen"/>
          <p:cNvSpPr/>
          <p:nvPr>
            <p:ph type="pic" sz="quarter" idx="27"/>
          </p:nvPr>
        </p:nvSpPr>
        <p:spPr>
          <a:xfrm>
            <a:off x="12865606" y="3859839"/>
            <a:ext cx="587246" cy="567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" name="Lorem ipsum dolor sit"/>
          <p:cNvSpPr txBox="1"/>
          <p:nvPr>
            <p:ph type="body" sz="quarter" idx="28"/>
          </p:nvPr>
        </p:nvSpPr>
        <p:spPr>
          <a:xfrm>
            <a:off x="2975304" y="7379115"/>
            <a:ext cx="7012201" cy="714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5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</a:t>
            </a:r>
          </a:p>
        </p:txBody>
      </p:sp>
      <p:sp>
        <p:nvSpPr>
          <p:cNvPr id="37" name="Amet consectetur adipiscing elit mi volutpat suspendisse pulvinar sapien, turpis ligula torquent nulla habitant"/>
          <p:cNvSpPr txBox="1"/>
          <p:nvPr>
            <p:ph type="body" sz="quarter" idx="29"/>
          </p:nvPr>
        </p:nvSpPr>
        <p:spPr>
          <a:xfrm>
            <a:off x="2977393" y="8186028"/>
            <a:ext cx="7677400" cy="1247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29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Amet consectetur adipiscing elit mi volutpat suspendisse pulvinar sapien, turpis ligula torquent nulla habitant </a:t>
            </a:r>
          </a:p>
        </p:txBody>
      </p:sp>
      <p:sp>
        <p:nvSpPr>
          <p:cNvPr id="38" name="Imagen"/>
          <p:cNvSpPr/>
          <p:nvPr>
            <p:ph type="pic" sz="quarter" idx="30"/>
          </p:nvPr>
        </p:nvSpPr>
        <p:spPr>
          <a:xfrm>
            <a:off x="1943607" y="7452567"/>
            <a:ext cx="587245" cy="567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Lorem ipsum dolor sit"/>
          <p:cNvSpPr txBox="1"/>
          <p:nvPr>
            <p:ph type="body" sz="quarter" idx="31"/>
          </p:nvPr>
        </p:nvSpPr>
        <p:spPr>
          <a:xfrm>
            <a:off x="13897305" y="7379115"/>
            <a:ext cx="7012201" cy="714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5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</a:t>
            </a:r>
          </a:p>
        </p:txBody>
      </p:sp>
      <p:sp>
        <p:nvSpPr>
          <p:cNvPr id="40" name="Amet consectetur adipiscing elit mi volutpat suspendisse pulvinar sapien, turpis ligula torquent nulla habitant"/>
          <p:cNvSpPr txBox="1"/>
          <p:nvPr>
            <p:ph type="body" sz="quarter" idx="32"/>
          </p:nvPr>
        </p:nvSpPr>
        <p:spPr>
          <a:xfrm>
            <a:off x="13899393" y="8186028"/>
            <a:ext cx="7677401" cy="1247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290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Amet consectetur adipiscing elit mi volutpat suspendisse pulvinar sapien, turpis ligula torquent nulla habitant </a:t>
            </a:r>
          </a:p>
        </p:txBody>
      </p:sp>
      <p:sp>
        <p:nvSpPr>
          <p:cNvPr id="41" name="Imagen"/>
          <p:cNvSpPr/>
          <p:nvPr>
            <p:ph type="pic" sz="quarter" idx="33"/>
          </p:nvPr>
        </p:nvSpPr>
        <p:spPr>
          <a:xfrm>
            <a:off x="12865606" y="7452567"/>
            <a:ext cx="587246" cy="567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Imagen"/>
          <p:cNvSpPr/>
          <p:nvPr>
            <p:ph type="pic" sz="half" idx="21"/>
          </p:nvPr>
        </p:nvSpPr>
        <p:spPr>
          <a:xfrm>
            <a:off x="829733" y="2479507"/>
            <a:ext cx="12547006" cy="94004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38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2079" y="3016387"/>
            <a:ext cx="2502506" cy="104946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Lorem ipsum dolor sit amet consectetur adipiscing elit eros euismod venenatis, metus velit cum fames porttitor cubilia rhoncus montes feugiat aliquet,"/>
          <p:cNvSpPr txBox="1"/>
          <p:nvPr>
            <p:ph type="body" sz="quarter" idx="22"/>
          </p:nvPr>
        </p:nvSpPr>
        <p:spPr>
          <a:xfrm>
            <a:off x="14785357" y="5179860"/>
            <a:ext cx="7205118" cy="335628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51842">
              <a:spcBef>
                <a:spcPts val="0"/>
              </a:spcBef>
              <a:buClrTx/>
              <a:buSzTx/>
              <a:buNone/>
              <a:defRPr sz="407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eros euismod venenatis, metus velit cum fames porttitor cubilia rhoncus montes feugiat aliquet,</a:t>
            </a:r>
          </a:p>
        </p:txBody>
      </p:sp>
      <p:pic>
        <p:nvPicPr>
          <p:cNvPr id="38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922" y="463614"/>
            <a:ext cx="2273719" cy="133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3805" y="1022015"/>
            <a:ext cx="9761421" cy="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16098" t="0" r="0" b="0"/>
          <a:stretch>
            <a:fillRect/>
          </a:stretch>
        </p:blipFill>
        <p:spPr>
          <a:xfrm>
            <a:off x="15188390" y="1022015"/>
            <a:ext cx="8189994" cy="21778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Lorem…"/>
          <p:cNvSpPr txBox="1"/>
          <p:nvPr>
            <p:ph type="body" sz="quarter" idx="23"/>
          </p:nvPr>
        </p:nvSpPr>
        <p:spPr>
          <a:xfrm>
            <a:off x="14878770" y="3202715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sp>
        <p:nvSpPr>
          <p:cNvPr id="388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magen"/>
          <p:cNvSpPr/>
          <p:nvPr>
            <p:ph type="pic" idx="21"/>
          </p:nvPr>
        </p:nvSpPr>
        <p:spPr>
          <a:xfrm>
            <a:off x="-16934" y="-10584"/>
            <a:ext cx="18441134" cy="138164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39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0079" y="5674921"/>
            <a:ext cx="2502506" cy="104946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Lorem…"/>
          <p:cNvSpPr txBox="1"/>
          <p:nvPr>
            <p:ph type="body" sz="quarter" idx="22"/>
          </p:nvPr>
        </p:nvSpPr>
        <p:spPr>
          <a:xfrm>
            <a:off x="17926770" y="5861248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sp>
        <p:nvSpPr>
          <p:cNvPr id="398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Imagen"/>
          <p:cNvSpPr/>
          <p:nvPr>
            <p:ph type="pic" idx="21"/>
          </p:nvPr>
        </p:nvSpPr>
        <p:spPr>
          <a:xfrm>
            <a:off x="2502838" y="-10464241"/>
            <a:ext cx="33807019" cy="253288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40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413" y="5065321"/>
            <a:ext cx="2502505" cy="104946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Lorem…"/>
          <p:cNvSpPr txBox="1"/>
          <p:nvPr>
            <p:ph type="body" sz="quarter" idx="22"/>
          </p:nvPr>
        </p:nvSpPr>
        <p:spPr>
          <a:xfrm>
            <a:off x="1840104" y="5251648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sp>
        <p:nvSpPr>
          <p:cNvPr id="408" name="Imagen"/>
          <p:cNvSpPr/>
          <p:nvPr>
            <p:ph type="pic" idx="23"/>
          </p:nvPr>
        </p:nvSpPr>
        <p:spPr>
          <a:xfrm>
            <a:off x="3295703" y="-13509562"/>
            <a:ext cx="32790793" cy="245674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9" name="Imagen"/>
          <p:cNvSpPr/>
          <p:nvPr>
            <p:ph type="pic" idx="24"/>
          </p:nvPr>
        </p:nvSpPr>
        <p:spPr>
          <a:xfrm>
            <a:off x="4551137" y="70971"/>
            <a:ext cx="32790793" cy="245674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0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0479" y="3928790"/>
            <a:ext cx="2502506" cy="1049466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Lorem ipsum dolor sit amet consectetur adipiscing elit eros euismod venenatis, metus velit cum fames porttitor cubilia rhoncus montes feugiat aliquet,"/>
          <p:cNvSpPr txBox="1"/>
          <p:nvPr>
            <p:ph type="body" sz="quarter" idx="21"/>
          </p:nvPr>
        </p:nvSpPr>
        <p:spPr>
          <a:xfrm>
            <a:off x="14683757" y="6092263"/>
            <a:ext cx="7205118" cy="335628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51842">
              <a:spcBef>
                <a:spcPts val="0"/>
              </a:spcBef>
              <a:buClrTx/>
              <a:buSzTx/>
              <a:buNone/>
              <a:defRPr sz="4070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eros euismod venenatis, metus velit cum fames porttitor cubilia rhoncus montes feugiat aliquet,</a:t>
            </a:r>
          </a:p>
        </p:txBody>
      </p:sp>
      <p:sp>
        <p:nvSpPr>
          <p:cNvPr id="419" name="Lorem…"/>
          <p:cNvSpPr txBox="1"/>
          <p:nvPr>
            <p:ph type="body" sz="quarter" idx="22"/>
          </p:nvPr>
        </p:nvSpPr>
        <p:spPr>
          <a:xfrm>
            <a:off x="14777170" y="4115118"/>
            <a:ext cx="3728256" cy="134630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755808">
              <a:spcBef>
                <a:spcPts val="0"/>
              </a:spcBef>
              <a:buClrTx/>
              <a:buSzTx/>
              <a:buNone/>
              <a:defRPr b="1" sz="6808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graphicFrame>
        <p:nvGraphicFramePr>
          <p:cNvPr id="420" name="Tabla"/>
          <p:cNvGraphicFramePr/>
          <p:nvPr/>
        </p:nvGraphicFramePr>
        <p:xfrm>
          <a:off x="1540933" y="1917700"/>
          <a:ext cx="11528360" cy="102997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2878914"/>
                <a:gridCol w="2878914"/>
                <a:gridCol w="2878914"/>
                <a:gridCol w="2878914"/>
              </a:tblGrid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5D5D5D"/>
                      </a:solidFill>
                      <a:miter lim="400000"/>
                    </a:lnB>
                    <a:solidFill>
                      <a:srgbClr val="E75B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5D5D5D"/>
                      </a:solidFill>
                      <a:miter lim="400000"/>
                    </a:lnB>
                    <a:solidFill>
                      <a:srgbClr val="6A7FF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5D5D5D"/>
                      </a:solidFill>
                      <a:miter lim="400000"/>
                    </a:lnB>
                    <a:solidFill>
                      <a:srgbClr val="6A7FF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5D5D5D"/>
                      </a:solidFill>
                      <a:miter lim="400000"/>
                    </a:lnB>
                    <a:solidFill>
                      <a:srgbClr val="6A7FF1"/>
                    </a:solid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762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FEC2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762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762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762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FEC2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miter lim="400000"/>
                    </a:lnB>
                    <a:solidFill>
                      <a:srgbClr val="FEC2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Gotham-Book"/>
                          <a:ea typeface="Gotham-Book"/>
                          <a:cs typeface="Gotham-Book"/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EC2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olidFill>
                            <a:srgbClr val="000000"/>
                          </a:solidFill>
                          <a:latin typeface="Gotham-Light"/>
                          <a:ea typeface="Gotham-Light"/>
                          <a:cs typeface="Gotham-Light"/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1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297" y="581345"/>
            <a:ext cx="1911671" cy="80169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Lorem…"/>
          <p:cNvSpPr txBox="1"/>
          <p:nvPr>
            <p:ph type="body" sz="quarter" idx="21"/>
          </p:nvPr>
        </p:nvSpPr>
        <p:spPr>
          <a:xfrm>
            <a:off x="2036105" y="795465"/>
            <a:ext cx="2794386" cy="100907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58641">
              <a:spcBef>
                <a:spcPts val="0"/>
              </a:spcBef>
              <a:buClrTx/>
              <a:buSzTx/>
              <a:buNone/>
              <a:defRPr b="1" sz="5032">
                <a:solidFill>
                  <a:srgbClr val="6E696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Lorem…</a:t>
            </a:r>
          </a:p>
        </p:txBody>
      </p:sp>
      <p:graphicFrame>
        <p:nvGraphicFramePr>
          <p:cNvPr id="430" name="Tabla"/>
          <p:cNvGraphicFramePr/>
          <p:nvPr/>
        </p:nvGraphicFramePr>
        <p:xfrm>
          <a:off x="1540933" y="2527300"/>
          <a:ext cx="21302134" cy="10287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{BBFC77FB-9ED0-4EC9-95AA-A1379042E648}</a:tableStyleId>
              </a:tblPr>
              <a:tblGrid>
                <a:gridCol w="5325533"/>
                <a:gridCol w="5325533"/>
                <a:gridCol w="5325533"/>
                <a:gridCol w="5325533"/>
              </a:tblGrid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76200">
                      <a:solidFill>
                        <a:srgbClr val="595656"/>
                      </a:solidFill>
                      <a:miter lim="400000"/>
                    </a:lnR>
                    <a:lnT w="0">
                      <a:miter lim="400000"/>
                    </a:lnT>
                    <a:solidFill>
                      <a:srgbClr val="E75B5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595656"/>
                      </a:solidFill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sym typeface="Gotham-Book"/>
                        </a:rPr>
                        <a:t>Lorem ipsum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Gotham-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1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Imagen"/>
          <p:cNvSpPr/>
          <p:nvPr>
            <p:ph type="pic" sz="quarter" idx="21"/>
          </p:nvPr>
        </p:nvSpPr>
        <p:spPr>
          <a:xfrm>
            <a:off x="5212619" y="5638953"/>
            <a:ext cx="1849515" cy="958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9" name="Imagen"/>
          <p:cNvSpPr/>
          <p:nvPr>
            <p:ph type="pic" sz="quarter" idx="22"/>
          </p:nvPr>
        </p:nvSpPr>
        <p:spPr>
          <a:xfrm>
            <a:off x="18470860" y="7376525"/>
            <a:ext cx="700521" cy="7005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0" name="Lorem ipsum dolor sit amet consectetur adipiscing elit eros euismod venenatis, metus velit cum fames porttitor cubilia rhoncus montes feugiat aliquet,"/>
          <p:cNvSpPr txBox="1"/>
          <p:nvPr>
            <p:ph type="body" sz="quarter" idx="23"/>
          </p:nvPr>
        </p:nvSpPr>
        <p:spPr>
          <a:xfrm>
            <a:off x="5658291" y="5984968"/>
            <a:ext cx="13348639" cy="183499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460057">
              <a:spcBef>
                <a:spcPts val="0"/>
              </a:spcBef>
              <a:buClrTx/>
              <a:buSzTx/>
              <a:buNone/>
              <a:defRPr sz="4144">
                <a:solidFill>
                  <a:srgbClr val="0000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eros euismod venenatis, metus velit cum fames porttitor cubilia rhoncus montes feugiat aliquet,</a:t>
            </a:r>
          </a:p>
        </p:txBody>
      </p:sp>
      <p:pic>
        <p:nvPicPr>
          <p:cNvPr id="44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8568" y="12187323"/>
            <a:ext cx="1448086" cy="849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472" y="12503416"/>
            <a:ext cx="9761421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9139" y="12503416"/>
            <a:ext cx="9761420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15549" t="0" r="0" b="0"/>
          <a:stretch>
            <a:fillRect/>
          </a:stretch>
        </p:blipFill>
        <p:spPr>
          <a:xfrm rot="10800000">
            <a:off x="7311209" y="904132"/>
            <a:ext cx="8243572" cy="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1875" y="904083"/>
            <a:ext cx="9761421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15549" t="0" r="0" b="0"/>
          <a:stretch>
            <a:fillRect/>
          </a:stretch>
        </p:blipFill>
        <p:spPr>
          <a:xfrm rot="10800000">
            <a:off x="-1409377" y="904132"/>
            <a:ext cx="8243572" cy="217787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ub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Imagen"/>
          <p:cNvSpPr/>
          <p:nvPr>
            <p:ph type="pic" sz="quarter" idx="21"/>
          </p:nvPr>
        </p:nvSpPr>
        <p:spPr>
          <a:xfrm rot="9003406">
            <a:off x="822536" y="6242057"/>
            <a:ext cx="7376405" cy="7226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55" name="Imagen"/>
          <p:cNvSpPr/>
          <p:nvPr>
            <p:ph type="pic" sz="quarter" idx="22"/>
          </p:nvPr>
        </p:nvSpPr>
        <p:spPr>
          <a:xfrm rot="16558799">
            <a:off x="596442" y="-1089550"/>
            <a:ext cx="6291219" cy="6466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56" name="Imagen"/>
          <p:cNvSpPr/>
          <p:nvPr>
            <p:ph type="pic" sz="quarter" idx="23"/>
          </p:nvPr>
        </p:nvSpPr>
        <p:spPr>
          <a:xfrm rot="16558799">
            <a:off x="8148638" y="211876"/>
            <a:ext cx="6423594" cy="62072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57" name="Semana"/>
          <p:cNvSpPr txBox="1"/>
          <p:nvPr>
            <p:ph type="body" sz="quarter" idx="24"/>
          </p:nvPr>
        </p:nvSpPr>
        <p:spPr>
          <a:xfrm>
            <a:off x="11043796" y="10410922"/>
            <a:ext cx="11610554" cy="1084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b="1" cap="all" spc="1005" sz="6700">
                <a:solidFill>
                  <a:srgbClr val="E68D9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Semana</a:t>
            </a:r>
          </a:p>
        </p:txBody>
      </p:sp>
      <p:sp>
        <p:nvSpPr>
          <p:cNvPr id="458" name="Resultados"/>
          <p:cNvSpPr txBox="1"/>
          <p:nvPr>
            <p:ph type="body" sz="quarter" idx="25"/>
          </p:nvPr>
        </p:nvSpPr>
        <p:spPr>
          <a:xfrm>
            <a:off x="11043796" y="8096580"/>
            <a:ext cx="11610554" cy="240005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sz="13000"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45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E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6525" y="11790987"/>
            <a:ext cx="5398011" cy="11522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1" name="Grupo"/>
          <p:cNvGrpSpPr/>
          <p:nvPr/>
        </p:nvGrpSpPr>
        <p:grpSpPr>
          <a:xfrm>
            <a:off x="-3022142" y="96441"/>
            <a:ext cx="12317953" cy="13523118"/>
            <a:chOff x="0" y="0"/>
            <a:chExt cx="12317952" cy="13523117"/>
          </a:xfrm>
        </p:grpSpPr>
        <p:pic>
          <p:nvPicPr>
            <p:cNvPr id="467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7995" y="0"/>
              <a:ext cx="10899958" cy="2792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67543" y="3723651"/>
              <a:ext cx="10899958" cy="2792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451" y="7007079"/>
              <a:ext cx="10899959" cy="2792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730731"/>
              <a:ext cx="10899958" cy="2792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Semana"/>
          <p:cNvSpPr txBox="1"/>
          <p:nvPr>
            <p:ph type="body" sz="quarter" idx="21"/>
          </p:nvPr>
        </p:nvSpPr>
        <p:spPr>
          <a:xfrm>
            <a:off x="13787251" y="5617288"/>
            <a:ext cx="9133757" cy="10845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cap="all" spc="1005" sz="6700">
                <a:solidFill>
                  <a:srgbClr val="FFC200"/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Semana</a:t>
            </a:r>
          </a:p>
        </p:txBody>
      </p:sp>
      <p:sp>
        <p:nvSpPr>
          <p:cNvPr id="473" name="Resultados"/>
          <p:cNvSpPr txBox="1"/>
          <p:nvPr>
            <p:ph type="body" sz="quarter" idx="22"/>
          </p:nvPr>
        </p:nvSpPr>
        <p:spPr>
          <a:xfrm>
            <a:off x="11602596" y="3302947"/>
            <a:ext cx="11610554" cy="2149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b="1" sz="15800">
                <a:solidFill>
                  <a:srgbClr val="494949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4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su 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Table"/>
          <p:cNvGraphicFramePr/>
          <p:nvPr/>
        </p:nvGraphicFramePr>
        <p:xfrm>
          <a:off x="425483" y="678024"/>
          <a:ext cx="23501284" cy="126536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{D51ADE6A-740E-44AE-83CC-AE7238B6C88D}</a:tableStyleId>
              </a:tblPr>
              <a:tblGrid>
                <a:gridCol w="4435393"/>
                <a:gridCol w="3031774"/>
                <a:gridCol w="3031774"/>
                <a:gridCol w="3031774"/>
                <a:gridCol w="3031774"/>
                <a:gridCol w="3031774"/>
                <a:gridCol w="3862568"/>
              </a:tblGrid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Semanal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BA.TF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Leads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260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183</a:t>
                      </a:r>
                    </a:p>
                  </a:txBody>
                  <a:tcPr marL="50800" marR="50800" marT="50800" marB="50800" anchor="ctr" anchorCtr="0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254</a:t>
                      </a:r>
                    </a:p>
                  </a:txBody>
                  <a:tcPr marL="50800" marR="50800" marT="50800" marB="50800" anchor="ctr" anchorCtr="0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179</a:t>
                      </a:r>
                    </a:p>
                  </a:txBody>
                  <a:tcPr marL="50800" marR="50800" marT="50800" marB="50800" anchor="ctr" anchorCtr="0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306</a:t>
                      </a:r>
                    </a:p>
                  </a:txBody>
                  <a:tcPr marL="50800" marR="50800" marT="50800" marB="50800" anchor="ctr" anchorCtr="0" horzOverflow="overflow"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sym typeface="Futura"/>
                        </a:rPr>
                        <a:t>1,182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99BA8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78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sym typeface="Futura"/>
                        </a:rPr>
                        <a:t>294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30.00%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22.95%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23.62%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24.58%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22.88%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24.87%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solidFill>
                      <a:srgbClr val="DFDFDF"/>
                    </a:solidFill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99BA8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sym typeface="Futur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Close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2.56%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9.52%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6.67%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6.82%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sym typeface="Futura"/>
                        </a:rPr>
                        <a:t>14.29%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sym typeface="Futura"/>
                        </a:rPr>
                        <a:t>7.82%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Investment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99BA8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$689.83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$631.48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$845.90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$755.53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$710.07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sym typeface="Futura"/>
                        </a:rPr>
                        <a:t>$3,632.81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$599.0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$1,146.0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$1,196.0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$697.0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$2,830.0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$6,468.0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Connection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99BA8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$8.84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$15.04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$14.10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$17.17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$10.14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31" sz="2700">
                          <a:solidFill>
                            <a:srgbClr val="FFFFFF"/>
                          </a:solidFill>
                          <a:sym typeface="Futura"/>
                        </a:rPr>
                        <a:t>$12.36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</a:tr>
              <a:tr h="114469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lead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B>
                    <a:solidFill>
                      <a:srgbClr val="C1EAAD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$2.65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$3.45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535353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$3.33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535353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$4.22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535353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$2.32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535353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ym typeface="Futura"/>
                        </a:rPr>
                        <a:t>$3.07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solidFill>
                      <a:srgbClr val="DFDFDF"/>
                    </a:solidFill>
                  </a:tcPr>
                </a:tc>
              </a:tr>
              <a:tr h="1162251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booking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chemeClr val="accent3">
                          <a:satOff val="-39815"/>
                          <a:lumOff val="34215"/>
                        </a:schemeClr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99BA8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$344.92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$157.87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$211.48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$251.84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$71.01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sym typeface="Futura"/>
                        </a:rPr>
                        <a:t>$157.95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35353"/>
                      </a:solidFill>
                      <a:miter lim="400000"/>
                    </a:lnR>
                    <a:lnB w="12700">
                      <a:solidFill>
                        <a:srgbClr val="53535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esu Ac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Table"/>
          <p:cNvGraphicFramePr/>
          <p:nvPr/>
        </p:nvGraphicFramePr>
        <p:xfrm>
          <a:off x="425483" y="690724"/>
          <a:ext cx="23501284" cy="126520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435393"/>
                <a:gridCol w="3031774"/>
                <a:gridCol w="3031774"/>
                <a:gridCol w="3031774"/>
                <a:gridCol w="3031774"/>
                <a:gridCol w="3031774"/>
                <a:gridCol w="3862568"/>
              </a:tblGrid>
              <a:tr h="114454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Acum. Mes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Ba.tf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Leads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925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712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833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1,102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4,210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BAB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296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250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262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222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250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1,280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32.00%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35.11%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31.45%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34.80%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22.69%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30.40%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BAB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107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Close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8.45%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7.20%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6.11%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9.01%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11.20%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8.36%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Investment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BAB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$2,591.75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$2,603.50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$2,729.90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$2,646.38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$2,585.28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$13,156.81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$7,672.00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$5,182.00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$4,084.00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$5,030.00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$8,241.75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$30,209.75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Connection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BABC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$8.76</a:t>
                      </a:r>
                    </a:p>
                  </a:txBody>
                  <a:tcPr marL="0" marR="0" marT="0" marB="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$10.41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$10.42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$11.92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$10.34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$10.28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lead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$2.80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$3.66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$4.15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$2.35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$3.13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62101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booking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93BAB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$103.67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$144.64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$170.62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$132.32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$92.33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$122.96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4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Horas Persona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oras-"/>
          <p:cNvSpPr txBox="1"/>
          <p:nvPr>
            <p:ph type="body" sz="quarter" idx="21"/>
          </p:nvPr>
        </p:nvSpPr>
        <p:spPr>
          <a:xfrm>
            <a:off x="3132395" y="1243325"/>
            <a:ext cx="3176903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Horas- </a:t>
            </a:r>
          </a:p>
        </p:txBody>
      </p:sp>
      <p:sp>
        <p:nvSpPr>
          <p:cNvPr id="50" name="Persona"/>
          <p:cNvSpPr txBox="1"/>
          <p:nvPr>
            <p:ph type="body" sz="quarter" idx="22"/>
          </p:nvPr>
        </p:nvSpPr>
        <p:spPr>
          <a:xfrm>
            <a:off x="6334979" y="1264458"/>
            <a:ext cx="4294747" cy="8703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E8A1A7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Persona</a:t>
            </a:r>
          </a:p>
        </p:txBody>
      </p:sp>
      <p:sp>
        <p:nvSpPr>
          <p:cNvPr id="51" name="MES"/>
          <p:cNvSpPr txBox="1"/>
          <p:nvPr>
            <p:ph type="body" sz="quarter" idx="23"/>
          </p:nvPr>
        </p:nvSpPr>
        <p:spPr>
          <a:xfrm>
            <a:off x="10655407" y="1374222"/>
            <a:ext cx="2694403" cy="75117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A7A7A7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MES</a:t>
            </a:r>
          </a:p>
        </p:txBody>
      </p:sp>
      <p:pic>
        <p:nvPicPr>
          <p:cNvPr id="5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558799">
            <a:off x="1725348" y="1305482"/>
            <a:ext cx="864585" cy="888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7417790">
            <a:off x="13371248" y="1305482"/>
            <a:ext cx="864585" cy="88865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4" name="Tabla"/>
          <p:cNvGraphicFramePr/>
          <p:nvPr/>
        </p:nvGraphicFramePr>
        <p:xfrm>
          <a:off x="1191479" y="3203732"/>
          <a:ext cx="22004217" cy="806531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1" rtl="0">
                <a:tableStyleId>{33BA23B1-9221-436E-865A-0063620EA4FD}</a:tableStyleId>
              </a:tblPr>
              <a:tblGrid>
                <a:gridCol w="5094485"/>
                <a:gridCol w="2689425"/>
                <a:gridCol w="2689425"/>
                <a:gridCol w="2689425"/>
                <a:gridCol w="2689425"/>
                <a:gridCol w="2689425"/>
                <a:gridCol w="3459430"/>
              </a:tblGrid>
              <a:tr h="64867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GRUPO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Semana 1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Semana 2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Semana 3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Semana 4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Total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2900">
                          <a:solidFill>
                            <a:srgbClr val="515151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PORCENTAJE</a:t>
                      </a: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6350">
                      <a:solidFill>
                        <a:srgbClr val="645C58"/>
                      </a:solidFill>
                      <a:miter lim="400000"/>
                    </a:lnB>
                    <a:solidFill>
                      <a:srgbClr val="D0D0CC"/>
                    </a:solidFill>
                  </a:tcPr>
                </a:tc>
              </a:tr>
              <a:tr h="824598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Netcenter VG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635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Netcenter GB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</a:tr>
              <a:tr h="832522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VG. Loreto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GB Real Estate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GB Cancún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Referidos GB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Referidos VG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</a:tr>
              <a:tr h="820636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Villa La Estancia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C0BDB5">
                        <a:alpha val="12000"/>
                      </a:srgbClr>
                    </a:solidFill>
                  </a:tcPr>
                </a:tc>
              </a:tr>
              <a:tr h="832522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Netcenter RH GDL</a:t>
                      </a: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R w="6350">
                      <a:solidFill>
                        <a:srgbClr val="645C58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645C58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900"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0.00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900"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3175">
                      <a:solidFill>
                        <a:srgbClr val="A2A2A2"/>
                      </a:solidFill>
                      <a:miter lim="400000"/>
                    </a:lnT>
                    <a:lnB w="12700">
                      <a:solidFill>
                        <a:srgbClr val="645C58"/>
                      </a:solidFill>
                      <a:miter lim="400000"/>
                    </a:lnB>
                    <a:noFill/>
                  </a:tcPr>
                </a:tc>
              </a:tr>
              <a:tr h="832522">
                <a:tc>
                  <a:txBody>
                    <a:bodyPr/>
                    <a:lstStyle/>
                    <a:p>
                      <a:pPr algn="l" defTabSz="457200">
                        <a:defRPr b="0"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3175">
                      <a:solidFill>
                        <a:srgbClr val="A2A2A2"/>
                      </a:solidFill>
                      <a:miter lim="400000"/>
                    </a:lnL>
                    <a:lnT w="3175">
                      <a:solidFill>
                        <a:srgbClr val="A2A2A2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1800"/>
                      </a:pPr>
                      <a:r>
                        <a:rPr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</a:t>
                      </a:r>
                    </a:p>
                  </a:txBody>
                  <a:tcPr marL="50800" marR="50800" marT="50800" marB="50800" anchor="t" anchorCtr="0" horzOverflow="overflow"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1800"/>
                      </a:pPr>
                      <a:r>
                        <a:rPr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</a:t>
                      </a:r>
                    </a:p>
                  </a:txBody>
                  <a:tcPr marL="50800" marR="50800" marT="50800" marB="50800" anchor="t" anchorCtr="0" horzOverflow="overflow"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1800"/>
                      </a:pPr>
                      <a:r>
                        <a:rPr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</a:t>
                      </a:r>
                    </a:p>
                  </a:txBody>
                  <a:tcPr marL="50800" marR="50800" marT="50800" marB="50800" anchor="t" anchorCtr="0" horzOverflow="overflow"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1800"/>
                      </a:pPr>
                      <a:r>
                        <a:rPr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</a:t>
                      </a:r>
                    </a:p>
                  </a:txBody>
                  <a:tcPr marL="50800" marR="50800" marT="50800" marB="50800" anchor="t" anchorCtr="0" horzOverflow="overflow">
                    <a:lnR w="76200">
                      <a:solidFill>
                        <a:srgbClr val="F4AEB5"/>
                      </a:solidFill>
                      <a:miter lim="400000"/>
                    </a:lnR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b="0" sz="1800"/>
                      </a:pPr>
                      <a:r>
                        <a:rPr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0</a:t>
                      </a:r>
                    </a:p>
                  </a:txBody>
                  <a:tcPr marL="50800" marR="50800" marT="50800" marB="50800" anchor="t" anchorCtr="0" horzOverflow="overflow">
                    <a:lnL w="76200">
                      <a:solidFill>
                        <a:srgbClr val="F4AEB5"/>
                      </a:solidFill>
                      <a:miter lim="400000"/>
                    </a:lnL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cap="all" sz="2900">
                          <a:solidFill>
                            <a:srgbClr val="515151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R w="3175">
                      <a:solidFill>
                        <a:srgbClr val="A2A2A2"/>
                      </a:solidFill>
                      <a:miter lim="400000"/>
                    </a:lnR>
                    <a:lnT w="12700">
                      <a:solidFill>
                        <a:srgbClr val="645C58"/>
                      </a:solidFill>
                      <a:miter lim="400000"/>
                    </a:lnT>
                    <a:lnB w="3175">
                      <a:solidFill>
                        <a:srgbClr val="A2A2A2"/>
                      </a:solidFill>
                      <a:miter lim="400000"/>
                    </a:lnB>
                    <a:solidFill>
                      <a:srgbClr val="ECECEA"/>
                    </a:solidFill>
                  </a:tcPr>
                </a:tc>
              </a:tr>
            </a:tbl>
          </a:graphicData>
        </a:graphic>
      </p:graphicFrame>
      <p:sp>
        <p:nvSpPr>
          <p:cNvPr id="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Histori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Table"/>
          <p:cNvGraphicFramePr/>
          <p:nvPr/>
        </p:nvGraphicFramePr>
        <p:xfrm>
          <a:off x="425483" y="690724"/>
          <a:ext cx="23501284" cy="126520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435393"/>
                <a:gridCol w="3031774"/>
                <a:gridCol w="3031774"/>
                <a:gridCol w="3031774"/>
                <a:gridCol w="3031774"/>
                <a:gridCol w="3031774"/>
                <a:gridCol w="3862568"/>
              </a:tblGrid>
              <a:tr h="114454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Feb - Mes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303030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48A8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303030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48A8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303030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48A8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303030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48A8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303030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BALFER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48A8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Leads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78C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4,745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2,702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2,703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2,386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5,137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17,673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CA9A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1,455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936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1,153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855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2,212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6,611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78C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30.66%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34.64%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42.66%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35.83%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43.06%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37.41%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CA9A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97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383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Close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78C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6.67%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8.12%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4.86%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8.19%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3.80%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5.79%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Investment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CA9A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$14,086.18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$12,101.45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$11,243.02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$11,067.42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$10,195.91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$58,693.98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78C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$31,203.0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$23,845.5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$15,105.0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$20,022.0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$24,276.8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$114,452.3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Connection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CA9AA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$9.68</a:t>
                      </a:r>
                    </a:p>
                  </a:txBody>
                  <a:tcPr marL="0" marR="0" marT="0" marB="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$12.93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$9.75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$12.94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$4.61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$8.88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lead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CA9A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$2.97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$4.48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$4.16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$4.64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$1.98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$3.32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62101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C2C2C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booking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E78C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$145.22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$159.23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$200.77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$158.11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$121.38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$153.25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49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Histor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"/>
          <p:cNvGraphicFramePr/>
          <p:nvPr/>
        </p:nvGraphicFramePr>
        <p:xfrm>
          <a:off x="425483" y="690724"/>
          <a:ext cx="23577484" cy="126520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449802"/>
                <a:gridCol w="3041623"/>
                <a:gridCol w="3041623"/>
                <a:gridCol w="3041623"/>
                <a:gridCol w="3041623"/>
                <a:gridCol w="3041623"/>
                <a:gridCol w="3875116"/>
              </a:tblGrid>
              <a:tr h="114454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Histórico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FEBRERO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MARZO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ABRIL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MAYO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Junio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ED4D2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Leads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1,397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2,598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2,467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3,592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10,054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>
                        <a:alpha val="76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633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870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1,108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1,662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4,273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Connected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45.31%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33.49%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44.91%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46.27%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42.50%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 #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>
                        <a:alpha val="76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183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Close %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1.90%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3.45%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4.15%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5.72%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4.28%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Investment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>
                        <a:alpha val="76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$4,379.90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$8,690.90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$8,553.90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$9,344.40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$30,969.10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$3,688.0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$8,990.0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$15,147.0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$28,426.0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000000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$56,251.0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per Connection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>
                        <a:alpha val="76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$6.92</a:t>
                      </a:r>
                    </a:p>
                  </a:txBody>
                  <a:tcPr marL="0" marR="0" marT="0" marB="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$9.99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$7.72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$5.62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27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indent="2286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$7.25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144545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 lead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$3.14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$3.35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$3.47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$2.60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000000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latin typeface="Futura"/>
                          <a:ea typeface="Futura"/>
                          <a:cs typeface="Futura"/>
                          <a:sym typeface="Futura"/>
                        </a:rPr>
                        <a:t>$3.08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127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162101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Cost per  booking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chemeClr val="accent2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E68D90">
                        <a:alpha val="76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$364.99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$289.70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$185.95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$98.36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$169.23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50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me Share Sema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18231149">
            <a:off x="8584554" y="-2359210"/>
            <a:ext cx="5724237" cy="56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8601436">
            <a:off x="-1371360" y="-3046348"/>
            <a:ext cx="6033736" cy="620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16413990">
            <a:off x="19602063" y="-2493196"/>
            <a:ext cx="6577333" cy="635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7406010">
            <a:off x="19796554" y="9859552"/>
            <a:ext cx="5676673" cy="556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5240726">
            <a:off x="8559242" y="10098506"/>
            <a:ext cx="5774860" cy="593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5588853">
            <a:off x="-1798032" y="9358369"/>
            <a:ext cx="5701046" cy="550906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Rectángulo"/>
          <p:cNvSpPr/>
          <p:nvPr/>
        </p:nvSpPr>
        <p:spPr>
          <a:xfrm>
            <a:off x="464104" y="1299176"/>
            <a:ext cx="23455792" cy="11117648"/>
          </a:xfrm>
          <a:prstGeom prst="rect">
            <a:avLst/>
          </a:prstGeom>
          <a:ln w="1270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graphicFrame>
        <p:nvGraphicFramePr>
          <p:cNvPr id="520" name="Table"/>
          <p:cNvGraphicFramePr/>
          <p:nvPr/>
        </p:nvGraphicFramePr>
        <p:xfrm>
          <a:off x="551143" y="1419137"/>
          <a:ext cx="23319814" cy="10903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836187"/>
                <a:gridCol w="3250781"/>
                <a:gridCol w="3289950"/>
                <a:gridCol w="3286566"/>
                <a:gridCol w="3213663"/>
                <a:gridCol w="3202281"/>
                <a:gridCol w="3202281"/>
              </a:tblGrid>
              <a:tr h="195566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28" sz="33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Time share Semana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BA.TF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2F4A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2F4A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$10,004.31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$12,562.07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$22,566.38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% closing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2F4A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Efficiency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BD79B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$714.59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$2,512.41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$805.94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5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me Share Acumul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18231149">
            <a:off x="8584554" y="-2359210"/>
            <a:ext cx="5724237" cy="56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8601436">
            <a:off x="-1371360" y="-3046348"/>
            <a:ext cx="6033736" cy="620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16413990">
            <a:off x="19602063" y="-2493196"/>
            <a:ext cx="6577333" cy="635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7406010">
            <a:off x="19796554" y="9859552"/>
            <a:ext cx="5676673" cy="556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5240726">
            <a:off x="8559242" y="10098506"/>
            <a:ext cx="5774860" cy="593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5588853">
            <a:off x="-1798032" y="9358369"/>
            <a:ext cx="5701046" cy="550906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Rectángulo"/>
          <p:cNvSpPr/>
          <p:nvPr/>
        </p:nvSpPr>
        <p:spPr>
          <a:xfrm>
            <a:off x="464104" y="1299176"/>
            <a:ext cx="23455792" cy="11117648"/>
          </a:xfrm>
          <a:prstGeom prst="rect">
            <a:avLst/>
          </a:prstGeom>
          <a:ln w="1270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graphicFrame>
        <p:nvGraphicFramePr>
          <p:cNvPr id="535" name="Table"/>
          <p:cNvGraphicFramePr/>
          <p:nvPr/>
        </p:nvGraphicFramePr>
        <p:xfrm>
          <a:off x="551143" y="1419137"/>
          <a:ext cx="23319814" cy="10903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836187"/>
                <a:gridCol w="3250781"/>
                <a:gridCol w="3289950"/>
                <a:gridCol w="3286566"/>
                <a:gridCol w="3213663"/>
                <a:gridCol w="3202281"/>
                <a:gridCol w="3202281"/>
              </a:tblGrid>
              <a:tr h="1955664">
                <a:tc>
                  <a:txBody>
                    <a:bodyPr/>
                    <a:lstStyle/>
                    <a:p>
                      <a:pPr>
                        <a:defRPr cap="all" spc="576" sz="36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  <a:r>
                        <a:t>TimeShare</a:t>
                      </a:r>
                    </a:p>
                    <a:p>
                      <a:pPr>
                        <a:defRPr cap="all" spc="528" sz="33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  <a:r>
                        <a:t>acumulado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BA.TF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71A3A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71A3A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$10,004.31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$12,562.07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$22,566.38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% closing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3D1C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Efficiency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71A3A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$714.59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$2,512.41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$805.94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5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me Share Dest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18231149">
            <a:off x="8584554" y="-2359210"/>
            <a:ext cx="5724237" cy="56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8601436">
            <a:off x="-1371360" y="-3046348"/>
            <a:ext cx="6033736" cy="620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16413990">
            <a:off x="19602063" y="-2493196"/>
            <a:ext cx="6577333" cy="635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n" descr="Imagen"/>
          <p:cNvPicPr>
            <a:picLocks noChangeAspect="1"/>
          </p:cNvPicPr>
          <p:nvPr/>
        </p:nvPicPr>
        <p:blipFill>
          <a:blip r:embed="rId2">
            <a:alphaModFix amt="47443"/>
            <a:extLst/>
          </a:blip>
          <a:stretch>
            <a:fillRect/>
          </a:stretch>
        </p:blipFill>
        <p:spPr>
          <a:xfrm rot="7406010">
            <a:off x="19796554" y="9859552"/>
            <a:ext cx="5676673" cy="556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n" descr="Imagen"/>
          <p:cNvPicPr>
            <a:picLocks noChangeAspect="1"/>
          </p:cNvPicPr>
          <p:nvPr/>
        </p:nvPicPr>
        <p:blipFill>
          <a:blip r:embed="rId3">
            <a:alphaModFix amt="47443"/>
            <a:extLst/>
          </a:blip>
          <a:stretch>
            <a:fillRect/>
          </a:stretch>
        </p:blipFill>
        <p:spPr>
          <a:xfrm rot="15240726">
            <a:off x="8559242" y="10098506"/>
            <a:ext cx="5774860" cy="593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n" descr="Imagen"/>
          <p:cNvPicPr>
            <a:picLocks noChangeAspect="1"/>
          </p:cNvPicPr>
          <p:nvPr/>
        </p:nvPicPr>
        <p:blipFill>
          <a:blip r:embed="rId4">
            <a:alphaModFix amt="47443"/>
            <a:extLst/>
          </a:blip>
          <a:stretch>
            <a:fillRect/>
          </a:stretch>
        </p:blipFill>
        <p:spPr>
          <a:xfrm rot="5588853">
            <a:off x="-1798032" y="9358369"/>
            <a:ext cx="5701046" cy="550906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ectángulo"/>
          <p:cNvSpPr/>
          <p:nvPr/>
        </p:nvSpPr>
        <p:spPr>
          <a:xfrm>
            <a:off x="464104" y="1299176"/>
            <a:ext cx="23455792" cy="11117648"/>
          </a:xfrm>
          <a:prstGeom prst="rect">
            <a:avLst/>
          </a:prstGeom>
          <a:ln w="127000">
            <a:solidFill>
              <a:srgbClr val="FFFFFF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graphicFrame>
        <p:nvGraphicFramePr>
          <p:cNvPr id="550" name="Table"/>
          <p:cNvGraphicFramePr/>
          <p:nvPr/>
        </p:nvGraphicFramePr>
        <p:xfrm>
          <a:off x="589243" y="1419137"/>
          <a:ext cx="23319814" cy="10903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836187"/>
                <a:gridCol w="3250781"/>
                <a:gridCol w="3289950"/>
                <a:gridCol w="3286566"/>
                <a:gridCol w="3213663"/>
                <a:gridCol w="3202281"/>
                <a:gridCol w="3202281"/>
              </a:tblGrid>
              <a:tr h="1955664">
                <a:tc>
                  <a:txBody>
                    <a:bodyPr/>
                    <a:lstStyle/>
                    <a:p>
                      <a:pPr>
                        <a:defRPr cap="all" spc="576" sz="36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  <a:r>
                        <a:t>TimeShare</a:t>
                      </a:r>
                    </a:p>
                    <a:p>
                      <a:pPr>
                        <a:defRPr cap="all" spc="528" sz="33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defRPr>
                      </a:pPr>
                      <a:r>
                        <a:t>Destino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cancún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vallarta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cabo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loreto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Riviera Maya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rgbClr val="93D0CE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B5B6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B5B6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$12,562.07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$10,004.31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$22,566.38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% closing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B5B6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48701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Efficiency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52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68B8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$4,187.36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$1,667.39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$805.94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949494"/>
                    </a:solidFill>
                  </a:tcPr>
                </a:tc>
              </a:tr>
            </a:tbl>
          </a:graphicData>
        </a:graphic>
      </p:graphicFrame>
      <p:sp>
        <p:nvSpPr>
          <p:cNvPr id="5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lla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504" y="349122"/>
            <a:ext cx="23668991" cy="1301775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9" name="Table"/>
          <p:cNvGraphicFramePr/>
          <p:nvPr/>
        </p:nvGraphicFramePr>
        <p:xfrm>
          <a:off x="975213" y="1647533"/>
          <a:ext cx="21874915" cy="1025737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66873"/>
                <a:gridCol w="4208922"/>
                <a:gridCol w="4259636"/>
                <a:gridCol w="4255255"/>
                <a:gridCol w="4146128"/>
              </a:tblGrid>
              <a:tr h="183956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28" sz="3300">
                          <a:solidFill>
                            <a:srgbClr val="C55C1A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Villa Group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52400">
                      <a:solidFill>
                        <a:srgbClr val="C55C1A"/>
                      </a:solidFill>
                      <a:miter lim="400000"/>
                    </a:lnR>
                    <a:lnT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Vallarta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C55C1A"/>
                      </a:solidFill>
                      <a:miter lim="400000"/>
                    </a:lnB>
                    <a:solidFill>
                      <a:srgbClr val="C55C1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Cabo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C55C1A"/>
                      </a:solidFill>
                      <a:miter lim="400000"/>
                    </a:lnB>
                    <a:solidFill>
                      <a:srgbClr val="C55C1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Loreto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C55C1A"/>
                      </a:solidFill>
                      <a:miter lim="400000"/>
                    </a:lnB>
                    <a:solidFill>
                      <a:srgbClr val="C55C1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C55C1A"/>
                      </a:solidFill>
                      <a:miter lim="400000"/>
                    </a:lnB>
                    <a:solidFill>
                      <a:srgbClr val="C55C1A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C6E2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C55C1A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C55C1A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C55C1A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C55C1A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B9F5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C6E2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B9F5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$12,562.00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$12,562.00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% closing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C6E21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98733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FFFFF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Efficiency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C55C1A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B9F5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C55C1A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$6,281.00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$4,187.33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</a:tbl>
          </a:graphicData>
        </a:graphic>
      </p:graphicFrame>
      <p:sp>
        <p:nvSpPr>
          <p:cNvPr id="56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7577" y="-2175555"/>
            <a:ext cx="28596423" cy="1842386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8" name="Table"/>
          <p:cNvGraphicFramePr/>
          <p:nvPr/>
        </p:nvGraphicFramePr>
        <p:xfrm>
          <a:off x="852781" y="2061324"/>
          <a:ext cx="22490057" cy="99496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273942"/>
                <a:gridCol w="3621734"/>
                <a:gridCol w="3665372"/>
                <a:gridCol w="3661603"/>
                <a:gridCol w="3661603"/>
                <a:gridCol w="3567700"/>
              </a:tblGrid>
              <a:tr h="179498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28" sz="3300">
                          <a:solidFill>
                            <a:srgbClr val="8F7D53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tafer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52400">
                      <a:solidFill>
                        <a:srgbClr val="292929"/>
                      </a:solidFill>
                      <a:miter lim="400000"/>
                    </a:lnR>
                    <a:lnT w="127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Cancún</a:t>
                      </a:r>
                    </a:p>
                  </a:txBody>
                  <a:tcPr marL="50800" marR="50800" marT="50800" marB="50800" anchor="ctr" anchorCtr="0" horzOverflow="overflow">
                    <a:lnL w="1524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8F7D5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Vallarta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8F7D5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Cabo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8F7D5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Riviera Maya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8F7D5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14300">
                      <a:solidFill>
                        <a:srgbClr val="292929"/>
                      </a:solidFill>
                      <a:miter lim="400000"/>
                    </a:lnB>
                    <a:solidFill>
                      <a:srgbClr val="8F7D53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BAA8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292929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NQ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8C3A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Sales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BAA8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Volume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8C3A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$16,612.00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cap="all" spc="448" sz="280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$10,004.00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$26,616.00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% closing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BAA8C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7%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11%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E2D1CA"/>
                    </a:solidFill>
                  </a:tcPr>
                </a:tc>
              </a:tr>
              <a:tr h="1357070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79" sz="3000">
                          <a:solidFill>
                            <a:srgbClr val="292929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Efficiency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65100">
                      <a:solidFill>
                        <a:srgbClr val="292929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8C3A3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$1,186.57</a:t>
                      </a:r>
                    </a:p>
                  </a:txBody>
                  <a:tcPr marL="50800" marR="50800" marT="50800" marB="50800" anchor="ctr" anchorCtr="0" horzOverflow="overflow">
                    <a:lnL w="165100">
                      <a:solidFill>
                        <a:srgbClr val="292929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$0.00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$1,111.56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$782.82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B5A7A2"/>
                    </a:solidFill>
                  </a:tcPr>
                </a:tc>
              </a:tr>
            </a:tbl>
          </a:graphicData>
        </a:graphic>
      </p:graphicFrame>
      <p:sp>
        <p:nvSpPr>
          <p:cNvPr id="56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c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Imagen"/>
          <p:cNvSpPr/>
          <p:nvPr>
            <p:ph type="pic" sz="quarter" idx="21"/>
          </p:nvPr>
        </p:nvSpPr>
        <p:spPr>
          <a:xfrm rot="9003406">
            <a:off x="12039874" y="12174443"/>
            <a:ext cx="3748306" cy="36718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7" name="Imagen"/>
          <p:cNvSpPr/>
          <p:nvPr>
            <p:ph type="pic" sz="quarter" idx="22"/>
          </p:nvPr>
        </p:nvSpPr>
        <p:spPr>
          <a:xfrm rot="16558799">
            <a:off x="-1331678" y="-757794"/>
            <a:ext cx="2890792" cy="29712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8" name="Imagen"/>
          <p:cNvSpPr/>
          <p:nvPr>
            <p:ph type="pic" sz="quarter" idx="23"/>
          </p:nvPr>
        </p:nvSpPr>
        <p:spPr>
          <a:xfrm rot="16558799">
            <a:off x="21850625" y="-948209"/>
            <a:ext cx="3468940" cy="3352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graphicFrame>
        <p:nvGraphicFramePr>
          <p:cNvPr id="579" name="Table"/>
          <p:cNvGraphicFramePr/>
          <p:nvPr/>
        </p:nvGraphicFramePr>
        <p:xfrm>
          <a:off x="463583" y="1552044"/>
          <a:ext cx="23501284" cy="106690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435393"/>
                <a:gridCol w="3031774"/>
                <a:gridCol w="3031774"/>
                <a:gridCol w="3031774"/>
                <a:gridCol w="3031774"/>
                <a:gridCol w="3031774"/>
                <a:gridCol w="3862568"/>
              </a:tblGrid>
              <a:tr h="151598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Forecast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GB.PV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VG.PV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VG.GDL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GB.GDL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1E4E5C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BALFER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1E4E5C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608" sz="3800">
                          <a:solidFill>
                            <a:srgbClr val="252525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solidFill>
                      <a:srgbClr val="E68D90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Agosto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Septiembre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octubre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noviembre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A2A2A2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Diciembre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6B6E6E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rgbClr val="DFDFDF"/>
                    </a:solidFill>
                  </a:tcPr>
                </a:tc>
              </a:tr>
              <a:tr h="1515987"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00" sz="2500">
                          <a:solidFill>
                            <a:srgbClr val="2F2F2F"/>
                          </a:solidFill>
                          <a:latin typeface="Futura Bold"/>
                          <a:ea typeface="Futura Bold"/>
                          <a:cs typeface="Futura Bold"/>
                          <a:sym typeface="Futura Bold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chemeClr val="accent2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448" sz="28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381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38100">
                      <a:solidFill>
                        <a:srgbClr val="535353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8255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512" sz="3200">
                          <a:solidFill>
                            <a:srgbClr val="2F2F2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35353"/>
                      </a:solidFill>
                      <a:miter lim="400000"/>
                    </a:lnL>
                    <a:lnR w="12700">
                      <a:solidFill>
                        <a:srgbClr val="535353"/>
                      </a:solidFill>
                      <a:miter lim="400000"/>
                    </a:lnR>
                    <a:lnT w="38100">
                      <a:solidFill>
                        <a:srgbClr val="535353"/>
                      </a:solidFill>
                      <a:miter lim="400000"/>
                    </a:lnT>
                    <a:lnB w="12700">
                      <a:solidFill>
                        <a:srgbClr val="535353"/>
                      </a:solidFill>
                      <a:miter lim="400000"/>
                    </a:lnB>
                    <a:solidFill>
                      <a:schemeClr val="accent3">
                        <a:satOff val="-39815"/>
                        <a:lumOff val="34215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ubTem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403406">
            <a:off x="10246955" y="2335298"/>
            <a:ext cx="5769691" cy="5652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58799">
            <a:off x="17456935" y="447665"/>
            <a:ext cx="5316894" cy="546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58799">
            <a:off x="15677644" y="6948335"/>
            <a:ext cx="6423594" cy="6207274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Nuevas acciones"/>
          <p:cNvSpPr txBox="1"/>
          <p:nvPr>
            <p:ph type="body" sz="quarter" idx="21"/>
          </p:nvPr>
        </p:nvSpPr>
        <p:spPr>
          <a:xfrm>
            <a:off x="1112396" y="10410922"/>
            <a:ext cx="11610554" cy="10845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b="1" cap="all" spc="1005" sz="6700">
                <a:solidFill>
                  <a:srgbClr val="E68D9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Nuevas acciones</a:t>
            </a:r>
          </a:p>
        </p:txBody>
      </p:sp>
      <p:sp>
        <p:nvSpPr>
          <p:cNvPr id="591" name="QUé sigue?"/>
          <p:cNvSpPr txBox="1"/>
          <p:nvPr>
            <p:ph type="body" sz="quarter" idx="22"/>
          </p:nvPr>
        </p:nvSpPr>
        <p:spPr>
          <a:xfrm>
            <a:off x="1112396" y="8096580"/>
            <a:ext cx="11610554" cy="240005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3000"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QUé sigue?</a:t>
            </a:r>
          </a:p>
        </p:txBody>
      </p:sp>
      <p:sp>
        <p:nvSpPr>
          <p:cNvPr id="5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K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936"/>
          <a:stretch>
            <a:fillRect/>
          </a:stretch>
        </p:blipFill>
        <p:spPr>
          <a:xfrm>
            <a:off x="2326360" y="5559076"/>
            <a:ext cx="19731280" cy="240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231149">
            <a:off x="8584554" y="-2359210"/>
            <a:ext cx="5724237" cy="56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01436">
            <a:off x="-1371360" y="-3046348"/>
            <a:ext cx="6033736" cy="620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413990">
            <a:off x="19602063" y="-2493196"/>
            <a:ext cx="6577333" cy="635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7406010">
            <a:off x="19796554" y="9859552"/>
            <a:ext cx="5676673" cy="556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240726">
            <a:off x="8559242" y="10098506"/>
            <a:ext cx="5774860" cy="593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588853">
            <a:off x="-1798032" y="9358369"/>
            <a:ext cx="5701046" cy="55090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nnel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Imagen"/>
          <p:cNvSpPr/>
          <p:nvPr>
            <p:ph type="pic" sz="quarter" idx="21"/>
          </p:nvPr>
        </p:nvSpPr>
        <p:spPr>
          <a:xfrm>
            <a:off x="19009982" y="3644085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3" name="Imagen"/>
          <p:cNvSpPr/>
          <p:nvPr>
            <p:ph type="pic" sz="half" idx="22"/>
          </p:nvPr>
        </p:nvSpPr>
        <p:spPr>
          <a:xfrm>
            <a:off x="1456812" y="4519962"/>
            <a:ext cx="10076104" cy="67994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4" name="70%"/>
          <p:cNvSpPr txBox="1"/>
          <p:nvPr/>
        </p:nvSpPr>
        <p:spPr>
          <a:xfrm>
            <a:off x="2098646" y="9931577"/>
            <a:ext cx="2613612" cy="119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/>
          <a:lstStyle>
            <a:lvl1pPr algn="ctr" defTabSz="1155700">
              <a:defRPr spc="927" sz="6000">
                <a:solidFill>
                  <a:srgbClr val="90D88F"/>
                </a:solidFill>
              </a:defRPr>
            </a:lvl1pPr>
          </a:lstStyle>
          <a:p>
            <a:pPr/>
            <a:r>
              <a:t>70%</a:t>
            </a:r>
          </a:p>
        </p:txBody>
      </p:sp>
      <p:sp>
        <p:nvSpPr>
          <p:cNvPr id="65" name="20%"/>
          <p:cNvSpPr txBox="1"/>
          <p:nvPr/>
        </p:nvSpPr>
        <p:spPr>
          <a:xfrm>
            <a:off x="2098646" y="7392325"/>
            <a:ext cx="2613612" cy="119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/>
          <a:lstStyle>
            <a:lvl1pPr algn="ctr" defTabSz="1155700">
              <a:defRPr spc="927" sz="6000">
                <a:solidFill>
                  <a:srgbClr val="FBD450"/>
                </a:solidFill>
              </a:defRPr>
            </a:lvl1pPr>
          </a:lstStyle>
          <a:p>
            <a:pPr/>
            <a:r>
              <a:t>20%</a:t>
            </a:r>
          </a:p>
        </p:txBody>
      </p:sp>
      <p:sp>
        <p:nvSpPr>
          <p:cNvPr id="66" name="Imagen"/>
          <p:cNvSpPr/>
          <p:nvPr>
            <p:ph type="pic" sz="quarter" idx="23"/>
          </p:nvPr>
        </p:nvSpPr>
        <p:spPr>
          <a:xfrm rot="9003406">
            <a:off x="7591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Imagen"/>
          <p:cNvSpPr/>
          <p:nvPr>
            <p:ph type="pic" sz="quarter" idx="24"/>
          </p:nvPr>
        </p:nvSpPr>
        <p:spPr>
          <a:xfrm flipH="1" rot="12596594">
            <a:off x="12720670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Funnel"/>
          <p:cNvSpPr txBox="1"/>
          <p:nvPr>
            <p:ph type="body" sz="quarter" idx="25"/>
          </p:nvPr>
        </p:nvSpPr>
        <p:spPr>
          <a:xfrm>
            <a:off x="3452252" y="905443"/>
            <a:ext cx="3342024" cy="10129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Funnel </a:t>
            </a:r>
          </a:p>
        </p:txBody>
      </p:sp>
      <p:sp>
        <p:nvSpPr>
          <p:cNvPr id="69" name="Flows"/>
          <p:cNvSpPr txBox="1"/>
          <p:nvPr>
            <p:ph type="body" sz="quarter" idx="26"/>
          </p:nvPr>
        </p:nvSpPr>
        <p:spPr>
          <a:xfrm>
            <a:off x="6912987" y="905443"/>
            <a:ext cx="5120544" cy="101297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Flows</a:t>
            </a:r>
          </a:p>
        </p:txBody>
      </p:sp>
      <p:sp>
        <p:nvSpPr>
          <p:cNvPr id="70" name="10%"/>
          <p:cNvSpPr txBox="1"/>
          <p:nvPr/>
        </p:nvSpPr>
        <p:spPr>
          <a:xfrm>
            <a:off x="2098646" y="4853072"/>
            <a:ext cx="2613612" cy="119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/>
          <a:lstStyle>
            <a:lvl1pPr algn="ctr" defTabSz="1155700">
              <a:defRPr spc="927" sz="6000">
                <a:solidFill>
                  <a:srgbClr val="2F2F2F"/>
                </a:solidFill>
              </a:defRPr>
            </a:lvl1pPr>
          </a:lstStyle>
          <a:p>
            <a:pPr/>
            <a:r>
              <a:t>10%</a:t>
            </a:r>
          </a:p>
        </p:txBody>
      </p:sp>
      <p:sp>
        <p:nvSpPr>
          <p:cNvPr id="71" name="Imagen"/>
          <p:cNvSpPr/>
          <p:nvPr>
            <p:ph type="pic" sz="quarter" idx="27"/>
          </p:nvPr>
        </p:nvSpPr>
        <p:spPr>
          <a:xfrm>
            <a:off x="10411826" y="2661019"/>
            <a:ext cx="9645609" cy="27960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" name="Imagen"/>
          <p:cNvSpPr/>
          <p:nvPr>
            <p:ph type="pic" sz="quarter" idx="28"/>
          </p:nvPr>
        </p:nvSpPr>
        <p:spPr>
          <a:xfrm>
            <a:off x="9728559" y="5640806"/>
            <a:ext cx="10818552" cy="36209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" name="Imagen"/>
          <p:cNvSpPr/>
          <p:nvPr>
            <p:ph type="pic" sz="quarter" idx="29"/>
          </p:nvPr>
        </p:nvSpPr>
        <p:spPr>
          <a:xfrm>
            <a:off x="9870454" y="9445697"/>
            <a:ext cx="10683713" cy="3484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Línea de conexión"/>
          <p:cNvSpPr/>
          <p:nvPr/>
        </p:nvSpPr>
        <p:spPr>
          <a:xfrm>
            <a:off x="8201750" y="10804518"/>
            <a:ext cx="4708332" cy="1477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62" fill="norm" stroke="1" extrusionOk="0">
                <a:moveTo>
                  <a:pt x="0" y="0"/>
                </a:moveTo>
                <a:cubicBezTo>
                  <a:pt x="3913" y="16448"/>
                  <a:pt x="11113" y="21600"/>
                  <a:pt x="21600" y="15455"/>
                </a:cubicBezTo>
              </a:path>
            </a:pathLst>
          </a:custGeom>
          <a:ln w="101600">
            <a:solidFill>
              <a:srgbClr val="90D88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7" name="Línea de conexión"/>
          <p:cNvSpPr/>
          <p:nvPr/>
        </p:nvSpPr>
        <p:spPr>
          <a:xfrm>
            <a:off x="9965266" y="2817044"/>
            <a:ext cx="2413471" cy="259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156" y="8226"/>
                  <a:pt x="12356" y="1026"/>
                  <a:pt x="21600" y="0"/>
                </a:cubicBezTo>
              </a:path>
            </a:pathLst>
          </a:custGeom>
          <a:ln w="101600">
            <a:solidFill>
              <a:srgbClr val="90D88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8" name="Línea de conexión"/>
          <p:cNvSpPr/>
          <p:nvPr/>
        </p:nvSpPr>
        <p:spPr>
          <a:xfrm>
            <a:off x="8792900" y="7930582"/>
            <a:ext cx="3903713" cy="138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51" fill="norm" stroke="1" extrusionOk="0">
                <a:moveTo>
                  <a:pt x="0" y="8237"/>
                </a:moveTo>
                <a:cubicBezTo>
                  <a:pt x="6852" y="21600"/>
                  <a:pt x="14052" y="18854"/>
                  <a:pt x="21600" y="0"/>
                </a:cubicBezTo>
              </a:path>
            </a:pathLst>
          </a:custGeom>
          <a:ln w="101600">
            <a:solidFill>
              <a:srgbClr val="90D88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77" name="Imagen"/>
          <p:cNvSpPr/>
          <p:nvPr>
            <p:ph type="pic" sz="quarter" idx="30"/>
          </p:nvPr>
        </p:nvSpPr>
        <p:spPr>
          <a:xfrm>
            <a:off x="19009982" y="7352486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$"/>
          <p:cNvSpPr txBox="1"/>
          <p:nvPr/>
        </p:nvSpPr>
        <p:spPr>
          <a:xfrm>
            <a:off x="5887843" y="2252412"/>
            <a:ext cx="1214042" cy="188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/>
          <a:lstStyle>
            <a:lvl1pPr algn="ctr" defTabSz="1155700">
              <a:defRPr spc="1854" sz="12000">
                <a:solidFill>
                  <a:srgbClr val="90D88F"/>
                </a:solidFill>
              </a:defRPr>
            </a:lvl1pPr>
          </a:lstStyle>
          <a:p>
            <a:pPr/>
            <a:r>
              <a:t>$</a:t>
            </a:r>
          </a:p>
        </p:txBody>
      </p:sp>
      <p:sp>
        <p:nvSpPr>
          <p:cNvPr id="79" name="Imagen"/>
          <p:cNvSpPr/>
          <p:nvPr>
            <p:ph type="pic" sz="quarter" idx="31"/>
          </p:nvPr>
        </p:nvSpPr>
        <p:spPr>
          <a:xfrm>
            <a:off x="18389480" y="11060687"/>
            <a:ext cx="4923772" cy="2331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124" y="5005752"/>
            <a:ext cx="15425752" cy="329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68342" y="5762763"/>
            <a:ext cx="8550418" cy="219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6258" y="5762763"/>
            <a:ext cx="8550419" cy="2190474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zul">
    <p:bg>
      <p:bgPr>
        <a:solidFill>
          <a:srgbClr val="6FD4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de">
    <p:bg>
      <p:bgPr>
        <a:solidFill>
          <a:srgbClr val="B2F2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osa">
    <p:bg>
      <p:bgPr>
        <a:solidFill>
          <a:srgbClr val="F4AE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osa copy">
    <p:bg>
      <p:bgPr>
        <a:solidFill>
          <a:srgbClr val="6A7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egro">
    <p:bg>
      <p:bgPr>
        <a:solidFill>
          <a:srgbClr val="595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Rojo">
    <p:bg>
      <p:bgPr>
        <a:solidFill>
          <a:srgbClr val="E75B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marillo">
    <p:bg>
      <p:bgPr>
        <a:solidFill>
          <a:srgbClr val="FFC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de">
    <p:bg>
      <p:bgPr>
        <a:solidFill>
          <a:srgbClr val="79E9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n"/>
          <p:cNvSpPr/>
          <p:nvPr>
            <p:ph type="pic" sz="quarter" idx="21"/>
          </p:nvPr>
        </p:nvSpPr>
        <p:spPr>
          <a:xfrm rot="9003406">
            <a:off x="7591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Lorem"/>
          <p:cNvSpPr txBox="1"/>
          <p:nvPr>
            <p:ph type="body" sz="quarter" idx="22"/>
          </p:nvPr>
        </p:nvSpPr>
        <p:spPr>
          <a:xfrm>
            <a:off x="3190310" y="915700"/>
            <a:ext cx="2514816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Lorem</a:t>
            </a:r>
          </a:p>
        </p:txBody>
      </p:sp>
      <p:sp>
        <p:nvSpPr>
          <p:cNvPr id="92" name="Orci sociis blandit hac euismod fames eu sapien, fringilla primis conubia"/>
          <p:cNvSpPr txBox="1"/>
          <p:nvPr>
            <p:ph type="body" sz="quarter" idx="23"/>
          </p:nvPr>
        </p:nvSpPr>
        <p:spPr>
          <a:xfrm>
            <a:off x="11881674" y="4535944"/>
            <a:ext cx="11330714" cy="4644112"/>
          </a:xfrm>
          <a:prstGeom prst="rect">
            <a:avLst/>
          </a:prstGeom>
        </p:spPr>
        <p:txBody>
          <a:bodyPr anchor="b"/>
          <a:lstStyle>
            <a:lvl1pPr marL="0" indent="0" defTabSz="788669">
              <a:spcBef>
                <a:spcPts val="0"/>
              </a:spcBef>
              <a:buClrTx/>
              <a:buSzTx/>
              <a:buNone/>
              <a:defRPr b="1" cap="all" spc="1022" sz="6815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Orci sociis blandit hac euismod fames eu sapien, fringilla primis conubia</a:t>
            </a:r>
          </a:p>
        </p:txBody>
      </p:sp>
      <p:sp>
        <p:nvSpPr>
          <p:cNvPr id="93" name="Imagen"/>
          <p:cNvSpPr/>
          <p:nvPr>
            <p:ph type="pic" sz="quarter" idx="24"/>
          </p:nvPr>
        </p:nvSpPr>
        <p:spPr>
          <a:xfrm flipH="1" rot="12596594">
            <a:off x="10377328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psum"/>
          <p:cNvSpPr txBox="1"/>
          <p:nvPr>
            <p:ph type="body" sz="quarter" idx="25"/>
          </p:nvPr>
        </p:nvSpPr>
        <p:spPr>
          <a:xfrm>
            <a:off x="5857807" y="895186"/>
            <a:ext cx="2976725" cy="101297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Ipsum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tip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Imagen"/>
          <p:cNvSpPr/>
          <p:nvPr>
            <p:ph type="pic" sz="quarter" idx="21"/>
          </p:nvPr>
        </p:nvSpPr>
        <p:spPr>
          <a:xfrm>
            <a:off x="-5169306" y="250286"/>
            <a:ext cx="10403937" cy="43280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7" name="Imagen"/>
          <p:cNvSpPr/>
          <p:nvPr>
            <p:ph type="pic" sz="quarter" idx="22"/>
          </p:nvPr>
        </p:nvSpPr>
        <p:spPr>
          <a:xfrm>
            <a:off x="5448288" y="1839393"/>
            <a:ext cx="1125600" cy="1109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8" name="Imagen"/>
          <p:cNvSpPr/>
          <p:nvPr>
            <p:ph type="pic" sz="quarter" idx="23"/>
          </p:nvPr>
        </p:nvSpPr>
        <p:spPr>
          <a:xfrm>
            <a:off x="14391044" y="4422352"/>
            <a:ext cx="5337927" cy="16927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9" name="Imagen"/>
          <p:cNvSpPr/>
          <p:nvPr>
            <p:ph type="pic" sz="quarter" idx="24"/>
          </p:nvPr>
        </p:nvSpPr>
        <p:spPr>
          <a:xfrm>
            <a:off x="7186329" y="1640042"/>
            <a:ext cx="6083157" cy="15082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0" name="Imagen"/>
          <p:cNvSpPr/>
          <p:nvPr>
            <p:ph type="pic" sz="quarter" idx="25"/>
          </p:nvPr>
        </p:nvSpPr>
        <p:spPr>
          <a:xfrm>
            <a:off x="8063307" y="11629301"/>
            <a:ext cx="1941409" cy="10243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1" name="Imagen"/>
          <p:cNvSpPr/>
          <p:nvPr>
            <p:ph type="pic" sz="quarter" idx="26"/>
          </p:nvPr>
        </p:nvSpPr>
        <p:spPr>
          <a:xfrm>
            <a:off x="5517535" y="7438185"/>
            <a:ext cx="3440459" cy="97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2" name="Imagen"/>
          <p:cNvSpPr/>
          <p:nvPr>
            <p:ph type="pic" sz="quarter" idx="27"/>
          </p:nvPr>
        </p:nvSpPr>
        <p:spPr>
          <a:xfrm>
            <a:off x="13777796" y="7287386"/>
            <a:ext cx="3387447" cy="9334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3" name="Imagen"/>
          <p:cNvSpPr/>
          <p:nvPr>
            <p:ph type="pic" sz="quarter" idx="28"/>
          </p:nvPr>
        </p:nvSpPr>
        <p:spPr>
          <a:xfrm>
            <a:off x="13881884" y="1785755"/>
            <a:ext cx="5700495" cy="1216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4" name="Imagen"/>
          <p:cNvSpPr/>
          <p:nvPr>
            <p:ph type="pic" sz="quarter" idx="29"/>
          </p:nvPr>
        </p:nvSpPr>
        <p:spPr>
          <a:xfrm>
            <a:off x="20194776" y="1905695"/>
            <a:ext cx="1664368" cy="9769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695" name="BfRMesa de trabajo 1 copia 3.png" descr="BfRMesa de trabajo 1 copia 3.png"/>
          <p:cNvPicPr>
            <a:picLocks noChangeAspect="1"/>
          </p:cNvPicPr>
          <p:nvPr/>
        </p:nvPicPr>
        <p:blipFill>
          <a:blip r:embed="rId2">
            <a:extLst/>
          </a:blip>
          <a:srcRect l="0" t="27823" r="0" b="27823"/>
          <a:stretch>
            <a:fillRect/>
          </a:stretch>
        </p:blipFill>
        <p:spPr>
          <a:xfrm>
            <a:off x="1401320" y="10273131"/>
            <a:ext cx="3797391" cy="1684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274" y="7389154"/>
            <a:ext cx="1817265" cy="107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SnV_iso_color_1.png" descr="SnV_iso_color_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03560" y="5002758"/>
            <a:ext cx="1537694" cy="1450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TG_Logo_Stack1.png" descr="TG_Logo_Stack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73536" y="7438185"/>
            <a:ext cx="3440457" cy="976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TM_Logo _5.png" descr="TM_Logo _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508880" y="7303716"/>
            <a:ext cx="3268932" cy="900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NC_Logo-2.png" descr="NC_Logo-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125220" y="1905695"/>
            <a:ext cx="1663775" cy="976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FC_Mesa de trabajo 1 copia 4.png" descr="FC_Mesa de trabajo 1 copia 4.png"/>
          <p:cNvPicPr>
            <a:picLocks noChangeAspect="1"/>
          </p:cNvPicPr>
          <p:nvPr/>
        </p:nvPicPr>
        <p:blipFill>
          <a:blip r:embed="rId8">
            <a:extLst/>
          </a:blip>
          <a:srcRect l="0" t="31166" r="0" b="21217"/>
          <a:stretch>
            <a:fillRect/>
          </a:stretch>
        </p:blipFill>
        <p:spPr>
          <a:xfrm>
            <a:off x="19503625" y="10143692"/>
            <a:ext cx="3574130" cy="1701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Imagen" descr="Imagen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37318" y="9067744"/>
            <a:ext cx="3742696" cy="131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n" descr="Imagen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45650" y="9016181"/>
            <a:ext cx="2354517" cy="221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n" descr="Imagen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393843" y="9016540"/>
            <a:ext cx="2353754" cy="221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n" descr="Imagen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56309" y="7389154"/>
            <a:ext cx="1817266" cy="107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AM_Logo Black.png" descr="AM_Logo Black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63066" y="9427176"/>
            <a:ext cx="1804483" cy="1376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Imagen" descr="Imagen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828773" y="9382147"/>
            <a:ext cx="1941409" cy="148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Imagen" descr="Imagen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503625" y="9055682"/>
            <a:ext cx="3574257" cy="130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Imagen" descr="Imagen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521907" y="5003727"/>
            <a:ext cx="1537693" cy="1448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Imagen" descr="Imagen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073070" y="4280792"/>
            <a:ext cx="2890036" cy="1975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Imagen" descr="Imagen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694421" y="3984445"/>
            <a:ext cx="4181460" cy="2568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Imagen" descr="Imagen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70767" y="4356401"/>
            <a:ext cx="3040597" cy="1824622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lement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Imagen"/>
          <p:cNvSpPr/>
          <p:nvPr>
            <p:ph type="pic" sz="quarter" idx="21"/>
          </p:nvPr>
        </p:nvSpPr>
        <p:spPr>
          <a:xfrm>
            <a:off x="12204034" y="767177"/>
            <a:ext cx="2713164" cy="25695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1" name="Imagen"/>
          <p:cNvSpPr/>
          <p:nvPr>
            <p:ph type="pic" sz="quarter" idx="22"/>
          </p:nvPr>
        </p:nvSpPr>
        <p:spPr>
          <a:xfrm>
            <a:off x="659328" y="767177"/>
            <a:ext cx="2713163" cy="25695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2" name="Imagen"/>
          <p:cNvSpPr/>
          <p:nvPr>
            <p:ph type="pic" sz="quarter" idx="23"/>
          </p:nvPr>
        </p:nvSpPr>
        <p:spPr>
          <a:xfrm>
            <a:off x="8355799" y="767177"/>
            <a:ext cx="2713163" cy="25695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3" name="Imagen"/>
          <p:cNvSpPr/>
          <p:nvPr>
            <p:ph type="pic" sz="quarter" idx="24"/>
          </p:nvPr>
        </p:nvSpPr>
        <p:spPr>
          <a:xfrm>
            <a:off x="4507564" y="767177"/>
            <a:ext cx="2713163" cy="25695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4" name="Imagen"/>
          <p:cNvSpPr/>
          <p:nvPr>
            <p:ph type="pic" sz="quarter" idx="25"/>
          </p:nvPr>
        </p:nvSpPr>
        <p:spPr>
          <a:xfrm>
            <a:off x="746645" y="4120434"/>
            <a:ext cx="3292213" cy="32922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5" name="Imagen"/>
          <p:cNvSpPr/>
          <p:nvPr>
            <p:ph type="pic" sz="quarter" idx="26"/>
          </p:nvPr>
        </p:nvSpPr>
        <p:spPr>
          <a:xfrm>
            <a:off x="4547163" y="4269162"/>
            <a:ext cx="9336690" cy="44206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6" name="Imagen"/>
          <p:cNvSpPr/>
          <p:nvPr>
            <p:ph type="pic" sz="quarter" idx="27"/>
          </p:nvPr>
        </p:nvSpPr>
        <p:spPr>
          <a:xfrm>
            <a:off x="15673976" y="1071561"/>
            <a:ext cx="2563495" cy="19607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27" name="Figura"/>
          <p:cNvSpPr/>
          <p:nvPr>
            <p:ph type="body" sz="quarter" idx="28"/>
          </p:nvPr>
        </p:nvSpPr>
        <p:spPr>
          <a:xfrm>
            <a:off x="18750092" y="1078695"/>
            <a:ext cx="1036242" cy="1036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E68D90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5600">
                <a:solidFill>
                  <a:srgbClr val="000000"/>
                </a:solidFill>
              </a:defRPr>
            </a:pPr>
          </a:p>
        </p:txBody>
      </p:sp>
      <p:sp>
        <p:nvSpPr>
          <p:cNvPr id="728" name="Figura"/>
          <p:cNvSpPr/>
          <p:nvPr>
            <p:ph type="body" sz="quarter" idx="29"/>
          </p:nvPr>
        </p:nvSpPr>
        <p:spPr>
          <a:xfrm>
            <a:off x="20540085" y="1078695"/>
            <a:ext cx="1036242" cy="1036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82A8A8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5600">
                <a:solidFill>
                  <a:srgbClr val="000000"/>
                </a:solidFill>
              </a:defRPr>
            </a:pPr>
          </a:p>
        </p:txBody>
      </p:sp>
      <p:sp>
        <p:nvSpPr>
          <p:cNvPr id="729" name="Figura"/>
          <p:cNvSpPr/>
          <p:nvPr>
            <p:ph type="body" sz="quarter" idx="30"/>
          </p:nvPr>
        </p:nvSpPr>
        <p:spPr>
          <a:xfrm>
            <a:off x="22111786" y="1078695"/>
            <a:ext cx="1036242" cy="1036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A7D792"/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5600">
                <a:solidFill>
                  <a:srgbClr val="000000"/>
                </a:solidFill>
              </a:defRPr>
            </a:pPr>
          </a:p>
        </p:txBody>
      </p:sp>
      <p:sp>
        <p:nvSpPr>
          <p:cNvPr id="730" name="Imagen"/>
          <p:cNvSpPr/>
          <p:nvPr>
            <p:ph type="pic" sz="quarter" idx="31"/>
          </p:nvPr>
        </p:nvSpPr>
        <p:spPr>
          <a:xfrm>
            <a:off x="14706869" y="4399863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1" name="Imagen"/>
          <p:cNvSpPr/>
          <p:nvPr>
            <p:ph type="pic" sz="quarter" idx="32"/>
          </p:nvPr>
        </p:nvSpPr>
        <p:spPr>
          <a:xfrm>
            <a:off x="17458562" y="4050596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2" name="Imagen"/>
          <p:cNvSpPr/>
          <p:nvPr>
            <p:ph type="pic" sz="quarter" idx="33"/>
          </p:nvPr>
        </p:nvSpPr>
        <p:spPr>
          <a:xfrm>
            <a:off x="16748842" y="6887825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3" name="Imagen"/>
          <p:cNvSpPr/>
          <p:nvPr>
            <p:ph type="pic" sz="quarter" idx="34"/>
          </p:nvPr>
        </p:nvSpPr>
        <p:spPr>
          <a:xfrm>
            <a:off x="20210256" y="4050596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4" name="Imagen"/>
          <p:cNvSpPr/>
          <p:nvPr>
            <p:ph type="pic" sz="quarter" idx="35"/>
          </p:nvPr>
        </p:nvSpPr>
        <p:spPr>
          <a:xfrm>
            <a:off x="19718828" y="6887825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5" name="Imagen"/>
          <p:cNvSpPr/>
          <p:nvPr>
            <p:ph type="pic" sz="quarter" idx="36"/>
          </p:nvPr>
        </p:nvSpPr>
        <p:spPr>
          <a:xfrm>
            <a:off x="13790652" y="6887825"/>
            <a:ext cx="2051623" cy="20516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6" name="Imagen"/>
          <p:cNvSpPr/>
          <p:nvPr>
            <p:ph type="pic" sz="quarter" idx="37"/>
          </p:nvPr>
        </p:nvSpPr>
        <p:spPr>
          <a:xfrm>
            <a:off x="1324362" y="10582144"/>
            <a:ext cx="21083270" cy="29220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7" name="Imagen"/>
          <p:cNvSpPr/>
          <p:nvPr>
            <p:ph type="pic" sz="quarter" idx="38"/>
          </p:nvPr>
        </p:nvSpPr>
        <p:spPr>
          <a:xfrm>
            <a:off x="1421185" y="7862989"/>
            <a:ext cx="2303154" cy="2268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8" name="Imagen"/>
          <p:cNvSpPr/>
          <p:nvPr>
            <p:ph type="pic" sz="quarter" idx="39"/>
          </p:nvPr>
        </p:nvSpPr>
        <p:spPr>
          <a:xfrm>
            <a:off x="4547163" y="9276387"/>
            <a:ext cx="3619386" cy="7193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9" name="Imagen"/>
          <p:cNvSpPr/>
          <p:nvPr>
            <p:ph type="pic" sz="quarter" idx="40"/>
          </p:nvPr>
        </p:nvSpPr>
        <p:spPr>
          <a:xfrm>
            <a:off x="8989373" y="9097519"/>
            <a:ext cx="2392508" cy="9351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0" name="Imagen"/>
          <p:cNvSpPr/>
          <p:nvPr>
            <p:ph type="pic" sz="quarter" idx="41"/>
          </p:nvPr>
        </p:nvSpPr>
        <p:spPr>
          <a:xfrm>
            <a:off x="11960012" y="9142141"/>
            <a:ext cx="4294862" cy="8535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leme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Imagen"/>
          <p:cNvSpPr/>
          <p:nvPr>
            <p:ph type="pic" sz="quarter" idx="21"/>
          </p:nvPr>
        </p:nvSpPr>
        <p:spPr>
          <a:xfrm>
            <a:off x="1743143" y="3492585"/>
            <a:ext cx="1144239" cy="1144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9" name="Imagen"/>
          <p:cNvSpPr/>
          <p:nvPr>
            <p:ph type="pic" sz="quarter" idx="22"/>
          </p:nvPr>
        </p:nvSpPr>
        <p:spPr>
          <a:xfrm>
            <a:off x="1960344" y="5115035"/>
            <a:ext cx="1144239" cy="9685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0" name="Imagen"/>
          <p:cNvSpPr/>
          <p:nvPr>
            <p:ph type="pic" sz="quarter" idx="23"/>
          </p:nvPr>
        </p:nvSpPr>
        <p:spPr>
          <a:xfrm>
            <a:off x="1643649" y="1307895"/>
            <a:ext cx="1343228" cy="13484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1" name="Imagen"/>
          <p:cNvSpPr/>
          <p:nvPr>
            <p:ph type="pic" sz="quarter" idx="24"/>
          </p:nvPr>
        </p:nvSpPr>
        <p:spPr>
          <a:xfrm>
            <a:off x="4238264" y="1046353"/>
            <a:ext cx="2380680" cy="22546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2" name="Imagen"/>
          <p:cNvSpPr/>
          <p:nvPr>
            <p:ph type="pic" sz="quarter" idx="25"/>
          </p:nvPr>
        </p:nvSpPr>
        <p:spPr>
          <a:xfrm>
            <a:off x="7268931" y="1046353"/>
            <a:ext cx="2380680" cy="22546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3" name="Imagen"/>
          <p:cNvSpPr/>
          <p:nvPr>
            <p:ph type="pic" sz="quarter" idx="26"/>
          </p:nvPr>
        </p:nvSpPr>
        <p:spPr>
          <a:xfrm>
            <a:off x="4238264" y="3976151"/>
            <a:ext cx="2380680" cy="22546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4" name="Imagen"/>
          <p:cNvSpPr/>
          <p:nvPr>
            <p:ph type="pic" sz="quarter" idx="27"/>
          </p:nvPr>
        </p:nvSpPr>
        <p:spPr>
          <a:xfrm>
            <a:off x="7268931" y="3976151"/>
            <a:ext cx="2380680" cy="22546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5" name="Imagen"/>
          <p:cNvSpPr/>
          <p:nvPr>
            <p:ph type="pic" sz="quarter" idx="28"/>
          </p:nvPr>
        </p:nvSpPr>
        <p:spPr>
          <a:xfrm>
            <a:off x="14507788" y="799364"/>
            <a:ext cx="2031192" cy="9599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6" name="Imagen"/>
          <p:cNvSpPr/>
          <p:nvPr>
            <p:ph type="pic" sz="quarter" idx="29"/>
          </p:nvPr>
        </p:nvSpPr>
        <p:spPr>
          <a:xfrm>
            <a:off x="17522359" y="1078779"/>
            <a:ext cx="484042" cy="484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7" name="Imagen"/>
          <p:cNvSpPr/>
          <p:nvPr>
            <p:ph type="pic" sz="quarter" idx="30"/>
          </p:nvPr>
        </p:nvSpPr>
        <p:spPr>
          <a:xfrm>
            <a:off x="16309340" y="2405760"/>
            <a:ext cx="2910079" cy="2910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8" name="Imagen"/>
          <p:cNvSpPr/>
          <p:nvPr>
            <p:ph type="pic" sz="quarter" idx="31"/>
          </p:nvPr>
        </p:nvSpPr>
        <p:spPr>
          <a:xfrm>
            <a:off x="3985844" y="6926280"/>
            <a:ext cx="2289912" cy="9302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9" name="Imagen"/>
          <p:cNvSpPr/>
          <p:nvPr>
            <p:ph type="pic" sz="quarter" idx="32"/>
          </p:nvPr>
        </p:nvSpPr>
        <p:spPr>
          <a:xfrm>
            <a:off x="7084644" y="6926280"/>
            <a:ext cx="2289912" cy="9302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0" name="Imagen"/>
          <p:cNvSpPr/>
          <p:nvPr>
            <p:ph type="pic" sz="quarter" idx="33"/>
          </p:nvPr>
        </p:nvSpPr>
        <p:spPr>
          <a:xfrm>
            <a:off x="9980244" y="6905950"/>
            <a:ext cx="2289912" cy="930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1" name="Imagen"/>
          <p:cNvSpPr/>
          <p:nvPr>
            <p:ph type="pic" sz="quarter" idx="34"/>
          </p:nvPr>
        </p:nvSpPr>
        <p:spPr>
          <a:xfrm>
            <a:off x="1636540" y="8504238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2" name="Imagen"/>
          <p:cNvSpPr/>
          <p:nvPr>
            <p:ph type="pic" sz="quarter" idx="35"/>
          </p:nvPr>
        </p:nvSpPr>
        <p:spPr>
          <a:xfrm>
            <a:off x="4074941" y="8504238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3" name="Imagen"/>
          <p:cNvSpPr/>
          <p:nvPr>
            <p:ph type="pic" sz="quarter" idx="36"/>
          </p:nvPr>
        </p:nvSpPr>
        <p:spPr>
          <a:xfrm>
            <a:off x="6513341" y="8504238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4" name="Imagen"/>
          <p:cNvSpPr/>
          <p:nvPr>
            <p:ph type="pic" sz="quarter" idx="37"/>
          </p:nvPr>
        </p:nvSpPr>
        <p:spPr>
          <a:xfrm>
            <a:off x="8951741" y="8504238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5" name="Imagen"/>
          <p:cNvSpPr/>
          <p:nvPr>
            <p:ph type="pic" sz="quarter" idx="38"/>
          </p:nvPr>
        </p:nvSpPr>
        <p:spPr>
          <a:xfrm>
            <a:off x="11390141" y="8504238"/>
            <a:ext cx="1298919" cy="12795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6" name="Imagen"/>
          <p:cNvSpPr/>
          <p:nvPr>
            <p:ph type="pic" sz="quarter" idx="39"/>
          </p:nvPr>
        </p:nvSpPr>
        <p:spPr>
          <a:xfrm>
            <a:off x="1860212" y="10431507"/>
            <a:ext cx="1691738" cy="16675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7" name="Imagen"/>
          <p:cNvSpPr/>
          <p:nvPr>
            <p:ph type="pic" sz="quarter" idx="40"/>
          </p:nvPr>
        </p:nvSpPr>
        <p:spPr>
          <a:xfrm>
            <a:off x="4746541" y="10431507"/>
            <a:ext cx="1674331" cy="16675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8" name="Imagen"/>
          <p:cNvSpPr/>
          <p:nvPr>
            <p:ph type="pic" sz="quarter" idx="41"/>
          </p:nvPr>
        </p:nvSpPr>
        <p:spPr>
          <a:xfrm>
            <a:off x="7285263" y="10330863"/>
            <a:ext cx="1920090" cy="18688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9" name="Imagen"/>
          <p:cNvSpPr/>
          <p:nvPr>
            <p:ph type="pic" sz="quarter" idx="42"/>
          </p:nvPr>
        </p:nvSpPr>
        <p:spPr>
          <a:xfrm>
            <a:off x="9867056" y="10451837"/>
            <a:ext cx="1651709" cy="16675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0" name="Imagen"/>
          <p:cNvSpPr/>
          <p:nvPr>
            <p:ph type="pic" sz="quarter" idx="43"/>
          </p:nvPr>
        </p:nvSpPr>
        <p:spPr>
          <a:xfrm>
            <a:off x="16205499" y="6152042"/>
            <a:ext cx="2183804" cy="8535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1" name="Imagen"/>
          <p:cNvSpPr/>
          <p:nvPr>
            <p:ph type="pic" sz="quarter" idx="44"/>
          </p:nvPr>
        </p:nvSpPr>
        <p:spPr>
          <a:xfrm>
            <a:off x="16292969" y="7421816"/>
            <a:ext cx="4294862" cy="8535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2" name="Imagen"/>
          <p:cNvSpPr/>
          <p:nvPr>
            <p:ph type="pic" sz="quarter" idx="45"/>
          </p:nvPr>
        </p:nvSpPr>
        <p:spPr>
          <a:xfrm>
            <a:off x="10859591" y="911796"/>
            <a:ext cx="2664818" cy="25237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3" name="Imagen"/>
          <p:cNvSpPr/>
          <p:nvPr>
            <p:ph type="pic" sz="quarter" idx="46"/>
          </p:nvPr>
        </p:nvSpPr>
        <p:spPr>
          <a:xfrm>
            <a:off x="10859591" y="3841595"/>
            <a:ext cx="2664818" cy="25237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77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0796108" y="1075167"/>
            <a:ext cx="692058" cy="9048303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lementos blanco">
    <p:bg>
      <p:bgPr>
        <a:solidFill>
          <a:srgbClr val="6EA7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magen"/>
          <p:cNvSpPr/>
          <p:nvPr>
            <p:ph type="pic" sz="quarter" idx="21"/>
          </p:nvPr>
        </p:nvSpPr>
        <p:spPr>
          <a:xfrm>
            <a:off x="5961682" y="478448"/>
            <a:ext cx="2216768" cy="22167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3" name="Imagen"/>
          <p:cNvSpPr/>
          <p:nvPr>
            <p:ph type="pic" sz="quarter" idx="22"/>
          </p:nvPr>
        </p:nvSpPr>
        <p:spPr>
          <a:xfrm>
            <a:off x="1857796" y="4582933"/>
            <a:ext cx="2216769" cy="1515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4" name="Imagen"/>
          <p:cNvSpPr/>
          <p:nvPr>
            <p:ph type="pic" sz="quarter" idx="23"/>
          </p:nvPr>
        </p:nvSpPr>
        <p:spPr>
          <a:xfrm>
            <a:off x="1740976" y="7797382"/>
            <a:ext cx="2450410" cy="19232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5" name="Imagen"/>
          <p:cNvSpPr/>
          <p:nvPr>
            <p:ph type="pic" sz="quarter" idx="24"/>
          </p:nvPr>
        </p:nvSpPr>
        <p:spPr>
          <a:xfrm>
            <a:off x="6294772" y="4282417"/>
            <a:ext cx="2336439" cy="174948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6" name="Imagen"/>
          <p:cNvSpPr/>
          <p:nvPr>
            <p:ph type="pic" sz="quarter" idx="25"/>
          </p:nvPr>
        </p:nvSpPr>
        <p:spPr>
          <a:xfrm>
            <a:off x="1857796" y="1309763"/>
            <a:ext cx="2216769" cy="14018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7" name="Imagen"/>
          <p:cNvSpPr/>
          <p:nvPr>
            <p:ph type="pic" sz="quarter" idx="26"/>
          </p:nvPr>
        </p:nvSpPr>
        <p:spPr>
          <a:xfrm>
            <a:off x="14707508" y="1274149"/>
            <a:ext cx="2450410" cy="19232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8" name="Imagen"/>
          <p:cNvSpPr/>
          <p:nvPr>
            <p:ph type="pic" sz="quarter" idx="27"/>
          </p:nvPr>
        </p:nvSpPr>
        <p:spPr>
          <a:xfrm>
            <a:off x="13375447" y="5927527"/>
            <a:ext cx="2912900" cy="22213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9" name="Imagen"/>
          <p:cNvSpPr/>
          <p:nvPr>
            <p:ph type="pic" sz="quarter" idx="28"/>
          </p:nvPr>
        </p:nvSpPr>
        <p:spPr>
          <a:xfrm>
            <a:off x="18562739" y="1263635"/>
            <a:ext cx="3684827" cy="1944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0" name="Imagen"/>
          <p:cNvSpPr/>
          <p:nvPr>
            <p:ph type="pic" sz="quarter" idx="29"/>
          </p:nvPr>
        </p:nvSpPr>
        <p:spPr>
          <a:xfrm>
            <a:off x="8899569" y="7786868"/>
            <a:ext cx="2063530" cy="1944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1" name="Imagen"/>
          <p:cNvSpPr/>
          <p:nvPr>
            <p:ph type="pic" sz="quarter" idx="30"/>
          </p:nvPr>
        </p:nvSpPr>
        <p:spPr>
          <a:xfrm>
            <a:off x="11081314" y="1125113"/>
            <a:ext cx="2221372" cy="22213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2" name="Imagen"/>
          <p:cNvSpPr/>
          <p:nvPr>
            <p:ph type="pic" sz="quarter" idx="31"/>
          </p:nvPr>
        </p:nvSpPr>
        <p:spPr>
          <a:xfrm>
            <a:off x="5360908" y="7727260"/>
            <a:ext cx="2063530" cy="2063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3" name="Imagen"/>
          <p:cNvSpPr/>
          <p:nvPr>
            <p:ph type="pic" sz="quarter" idx="32"/>
          </p:nvPr>
        </p:nvSpPr>
        <p:spPr>
          <a:xfrm>
            <a:off x="2678324" y="4898750"/>
            <a:ext cx="9324988" cy="33605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4" name="Imagen"/>
          <p:cNvSpPr/>
          <p:nvPr>
            <p:ph type="pic" sz="quarter" idx="33"/>
          </p:nvPr>
        </p:nvSpPr>
        <p:spPr>
          <a:xfrm>
            <a:off x="1706308" y="10656609"/>
            <a:ext cx="20971384" cy="27177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5" name="Imagen"/>
          <p:cNvSpPr/>
          <p:nvPr>
            <p:ph type="pic" sz="quarter" idx="34"/>
          </p:nvPr>
        </p:nvSpPr>
        <p:spPr>
          <a:xfrm>
            <a:off x="18496661" y="5390260"/>
            <a:ext cx="2935479" cy="2935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6" name="Imagen"/>
          <p:cNvSpPr/>
          <p:nvPr>
            <p:ph type="pic" sz="quarter" idx="35"/>
          </p:nvPr>
        </p:nvSpPr>
        <p:spPr>
          <a:xfrm>
            <a:off x="15734580" y="4107514"/>
            <a:ext cx="909938" cy="9099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lustra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Imagen"/>
          <p:cNvSpPr/>
          <p:nvPr>
            <p:ph type="pic" sz="quarter" idx="21"/>
          </p:nvPr>
        </p:nvSpPr>
        <p:spPr>
          <a:xfrm rot="945428">
            <a:off x="3214629" y="1026765"/>
            <a:ext cx="1253855" cy="12282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5" name="Imagen"/>
          <p:cNvSpPr/>
          <p:nvPr>
            <p:ph type="pic" sz="quarter" idx="22"/>
          </p:nvPr>
        </p:nvSpPr>
        <p:spPr>
          <a:xfrm rot="16558799">
            <a:off x="1114258" y="930477"/>
            <a:ext cx="1382376" cy="14208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6" name="Imagen"/>
          <p:cNvSpPr/>
          <p:nvPr>
            <p:ph type="pic" sz="quarter" idx="23"/>
          </p:nvPr>
        </p:nvSpPr>
        <p:spPr>
          <a:xfrm rot="16558799">
            <a:off x="5270570" y="958946"/>
            <a:ext cx="1411463" cy="13639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7" name="Imagen"/>
          <p:cNvSpPr/>
          <p:nvPr>
            <p:ph type="pic" sz="quarter" idx="24"/>
          </p:nvPr>
        </p:nvSpPr>
        <p:spPr>
          <a:xfrm>
            <a:off x="17706668" y="4002184"/>
            <a:ext cx="6071202" cy="4096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8" name="Imagen"/>
          <p:cNvSpPr/>
          <p:nvPr>
            <p:ph type="pic" sz="quarter" idx="25"/>
          </p:nvPr>
        </p:nvSpPr>
        <p:spPr>
          <a:xfrm>
            <a:off x="20020364" y="8727378"/>
            <a:ext cx="1443810" cy="25877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9" name="Imagen"/>
          <p:cNvSpPr/>
          <p:nvPr>
            <p:ph type="pic" sz="quarter" idx="26"/>
          </p:nvPr>
        </p:nvSpPr>
        <p:spPr>
          <a:xfrm>
            <a:off x="17122207" y="1208828"/>
            <a:ext cx="7240125" cy="15483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81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40872">
            <a:off x="8348698" y="1500290"/>
            <a:ext cx="2347885" cy="719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MKTMesa de trabajo 1 copia 2.png" descr="MKTMesa de trabajo 1 copia 2.png"/>
          <p:cNvPicPr>
            <a:picLocks noChangeAspect="1"/>
          </p:cNvPicPr>
          <p:nvPr/>
        </p:nvPicPr>
        <p:blipFill>
          <a:blip r:embed="rId3">
            <a:extLst/>
          </a:blip>
          <a:srcRect l="9127" t="20992" r="0" b="0"/>
          <a:stretch>
            <a:fillRect/>
          </a:stretch>
        </p:blipFill>
        <p:spPr>
          <a:xfrm>
            <a:off x="9869927" y="2965177"/>
            <a:ext cx="3698960" cy="3212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MKTMesa de trabajo 1 copia 3.png" descr="MKTMesa de trabajo 1 copia 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8960" y="1814029"/>
            <a:ext cx="4070484" cy="4066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MKTMesa de trabajo 1 copia 4.png" descr="MKTMesa de trabajo 1 copia 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4123" y="4566201"/>
            <a:ext cx="4070484" cy="4066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MKTMesa de trabajo 1 copia.png" descr="MKTMesa de trabajo 1 copia.png"/>
          <p:cNvPicPr>
            <a:picLocks noChangeAspect="1"/>
          </p:cNvPicPr>
          <p:nvPr/>
        </p:nvPicPr>
        <p:blipFill>
          <a:blip r:embed="rId6">
            <a:extLst/>
          </a:blip>
          <a:srcRect l="0" t="9812" r="0" b="9812"/>
          <a:stretch>
            <a:fillRect/>
          </a:stretch>
        </p:blipFill>
        <p:spPr>
          <a:xfrm>
            <a:off x="1255573" y="2423641"/>
            <a:ext cx="4070484" cy="32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MKTMesa de trabajo 1.png" descr="MKTMesa de trabajo 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27283" y="4910551"/>
            <a:ext cx="4066418" cy="4066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Imagen" descr="Imagen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36257">
            <a:off x="12904004" y="1177493"/>
            <a:ext cx="557191" cy="926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MKTotherMesa de trabajo 1 copia 5.png" descr="MKTotherMesa de trabajo 1 copia 5.png"/>
          <p:cNvPicPr>
            <a:picLocks noChangeAspect="1"/>
          </p:cNvPicPr>
          <p:nvPr/>
        </p:nvPicPr>
        <p:blipFill>
          <a:blip r:embed="rId9">
            <a:extLst/>
          </a:blip>
          <a:srcRect l="0" t="18165" r="0" b="0"/>
          <a:stretch>
            <a:fillRect/>
          </a:stretch>
        </p:blipFill>
        <p:spPr>
          <a:xfrm>
            <a:off x="5363313" y="5768346"/>
            <a:ext cx="4167081" cy="3406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MKTMesa de trabajo 1 copia 6.png" descr="MKTMesa de trabajo 1 copia 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5506" y="8777543"/>
            <a:ext cx="4070485" cy="4070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Imagen" descr="Imagen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882847" y="9109397"/>
            <a:ext cx="2502710" cy="340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Imagen" descr="Imagen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904419" y="8931597"/>
            <a:ext cx="2339962" cy="340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Imagen" descr="Imagen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144772" y="9344097"/>
            <a:ext cx="6940819" cy="243233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0352" y="4030278"/>
            <a:ext cx="1772075" cy="17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2966" y="4569020"/>
            <a:ext cx="1849515" cy="958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19606" y="7625339"/>
            <a:ext cx="700522" cy="70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36470" y="2288254"/>
            <a:ext cx="2502505" cy="1049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4274" y="652833"/>
            <a:ext cx="10279171" cy="219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4" name="Imagen" descr="Imagen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33042" y="7846418"/>
            <a:ext cx="7205117" cy="1436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Imagen" descr="Imagen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27358" y="11325001"/>
            <a:ext cx="6491682" cy="135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6" name="Imagen" descr="Imagen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96167" y="9705079"/>
            <a:ext cx="7076734" cy="135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n" descr="Imagen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2453" y="11603984"/>
            <a:ext cx="6766295" cy="1158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Imagen" descr="Imagen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87339" y="3675421"/>
            <a:ext cx="3967846" cy="232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agen" descr="Imagen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83939" y="4520534"/>
            <a:ext cx="9761420" cy="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Imagen" descr="Imagen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68258" y="5762763"/>
            <a:ext cx="8550418" cy="2190474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C - 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48" y="2943908"/>
            <a:ext cx="2696504" cy="339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8789" y="2815355"/>
            <a:ext cx="4862602" cy="3310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25992" y="4503879"/>
            <a:ext cx="195483" cy="2455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24994" y="4503879"/>
            <a:ext cx="1888211" cy="2660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97423" y="8150629"/>
            <a:ext cx="1609154" cy="2427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agen" descr="Imagen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72467" y="7595313"/>
            <a:ext cx="4915599" cy="3165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Imagen" descr="Imagen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791505" y="8674415"/>
            <a:ext cx="2528965" cy="2700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Imagen" descr="Imagen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65399" y="8685265"/>
            <a:ext cx="2306003" cy="230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Imagen" descr="Imagen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208851" y="5336858"/>
            <a:ext cx="2528965" cy="1247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Imagen" descr="Imagen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733866" y="1058116"/>
            <a:ext cx="10290326" cy="2427009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Número de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003406">
            <a:off x="6176760" y="914525"/>
            <a:ext cx="888333" cy="87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Lorem"/>
          <p:cNvSpPr txBox="1"/>
          <p:nvPr>
            <p:ph type="body" sz="quarter" idx="21"/>
          </p:nvPr>
        </p:nvSpPr>
        <p:spPr>
          <a:xfrm>
            <a:off x="8735541" y="853322"/>
            <a:ext cx="3647994" cy="10129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Lorem</a:t>
            </a:r>
          </a:p>
        </p:txBody>
      </p:sp>
      <p:pic>
        <p:nvPicPr>
          <p:cNvPr id="10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2596594">
            <a:off x="17318907" y="914525"/>
            <a:ext cx="888333" cy="87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Ipsum"/>
          <p:cNvSpPr txBox="1"/>
          <p:nvPr>
            <p:ph type="body" sz="quarter" idx="22"/>
          </p:nvPr>
        </p:nvSpPr>
        <p:spPr>
          <a:xfrm>
            <a:off x="12593168" y="832809"/>
            <a:ext cx="3055291" cy="101297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Ipsum</a:t>
            </a:r>
          </a:p>
        </p:txBody>
      </p:sp>
      <p:sp>
        <p:nvSpPr>
          <p:cNvPr id="106" name="Imagen"/>
          <p:cNvSpPr/>
          <p:nvPr>
            <p:ph type="pic" idx="23"/>
          </p:nvPr>
        </p:nvSpPr>
        <p:spPr>
          <a:xfrm>
            <a:off x="792741" y="3668045"/>
            <a:ext cx="11656334" cy="16485386"/>
          </a:xfrm>
          <a:prstGeom prst="rect">
            <a:avLst/>
          </a:prstGeom>
          <a:effectLst>
            <a:outerShdw sx="100000" sy="100000" kx="0" ky="0" algn="b" rotWithShape="0" blurRad="139700" dist="74410" dir="618965">
              <a:srgbClr val="000000">
                <a:alpha val="39571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Lorem"/>
          <p:cNvSpPr txBox="1"/>
          <p:nvPr>
            <p:ph type="body" sz="quarter" idx="24"/>
          </p:nvPr>
        </p:nvSpPr>
        <p:spPr>
          <a:xfrm>
            <a:off x="1662149" y="2914800"/>
            <a:ext cx="4258119" cy="5660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cap="all" spc="330" sz="220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</a:t>
            </a:r>
          </a:p>
        </p:txBody>
      </p:sp>
      <p:sp>
        <p:nvSpPr>
          <p:cNvPr id="108" name="Lorem Ipsum"/>
          <p:cNvSpPr txBox="1"/>
          <p:nvPr>
            <p:ph type="body" sz="quarter" idx="25"/>
          </p:nvPr>
        </p:nvSpPr>
        <p:spPr>
          <a:xfrm>
            <a:off x="13541626" y="8683223"/>
            <a:ext cx="7417630" cy="107899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480" sz="3200">
                <a:solidFill>
                  <a:srgbClr val="4A8E8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09" name="Lorem Ipsum"/>
          <p:cNvSpPr txBox="1"/>
          <p:nvPr>
            <p:ph type="body" sz="quarter" idx="26"/>
          </p:nvPr>
        </p:nvSpPr>
        <p:spPr>
          <a:xfrm>
            <a:off x="13541626" y="5064633"/>
            <a:ext cx="6395815" cy="91308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660" sz="440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10" name="Lorem ipsum dolor sit amet consectetur adipiscing elit hac magna, cubilia dictumst sapien tortor auctor a velit cursus litora,"/>
          <p:cNvSpPr txBox="1"/>
          <p:nvPr>
            <p:ph type="body" sz="quarter" idx="27"/>
          </p:nvPr>
        </p:nvSpPr>
        <p:spPr>
          <a:xfrm>
            <a:off x="13541626" y="6078899"/>
            <a:ext cx="7970937" cy="116467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457200">
              <a:lnSpc>
                <a:spcPts val="4700"/>
              </a:lnSpc>
              <a:spcBef>
                <a:spcPts val="0"/>
              </a:spcBef>
              <a:buClrTx/>
              <a:buSzTx/>
              <a:buNone/>
              <a:defRPr sz="2420">
                <a:solidFill>
                  <a:srgbClr val="000000">
                    <a:alpha val="80000"/>
                  </a:srgbClr>
                </a:solidFill>
                <a:latin typeface="Gotham-Light"/>
                <a:ea typeface="Gotham-Light"/>
                <a:cs typeface="Gotham-Light"/>
                <a:sym typeface="Gotham-Light"/>
              </a:defRPr>
            </a:lvl1pPr>
          </a:lstStyle>
          <a:p>
            <a:pPr/>
            <a:r>
              <a:t>Lorem ipsum dolor sit amet consectetur adipiscing elit hac magna, cubilia dictumst sapien tortor auctor a velit cursus litora,</a:t>
            </a:r>
          </a:p>
        </p:txBody>
      </p:sp>
      <p:sp>
        <p:nvSpPr>
          <p:cNvPr id="111" name="Lorem Ipsum"/>
          <p:cNvSpPr txBox="1"/>
          <p:nvPr>
            <p:ph type="body" sz="quarter" idx="28"/>
          </p:nvPr>
        </p:nvSpPr>
        <p:spPr>
          <a:xfrm>
            <a:off x="13541626" y="7643885"/>
            <a:ext cx="8900044" cy="913081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0"/>
              </a:spcBef>
              <a:buClrTx/>
              <a:buSzTx/>
              <a:buNone/>
              <a:defRPr cap="all" spc="672" sz="4200">
                <a:solidFill>
                  <a:srgbClr val="E68D9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Lorem </a:t>
            </a:r>
            <a:r>
              <a:rPr spc="400" sz="2500">
                <a:solidFill>
                  <a:srgbClr val="535353"/>
                </a:solidFill>
              </a:rPr>
              <a:t>Ipsum </a:t>
            </a:r>
          </a:p>
        </p:txBody>
      </p:sp>
      <p:sp>
        <p:nvSpPr>
          <p:cNvPr id="112" name="Ipsum"/>
          <p:cNvSpPr txBox="1"/>
          <p:nvPr>
            <p:ph type="body" sz="quarter" idx="29"/>
          </p:nvPr>
        </p:nvSpPr>
        <p:spPr>
          <a:xfrm>
            <a:off x="6035635" y="2627902"/>
            <a:ext cx="5337772" cy="9366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457200">
              <a:spcBef>
                <a:spcPts val="0"/>
              </a:spcBef>
              <a:buClrTx/>
              <a:buSzTx/>
              <a:buNone/>
              <a:defRPr b="1" sz="51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Ipsum</a:t>
            </a:r>
          </a:p>
        </p:txBody>
      </p:sp>
      <p:sp>
        <p:nvSpPr>
          <p:cNvPr id="1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van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n"/>
          <p:cNvSpPr/>
          <p:nvPr>
            <p:ph type="pic" sz="quarter" idx="21"/>
          </p:nvPr>
        </p:nvSpPr>
        <p:spPr>
          <a:xfrm rot="9003406">
            <a:off x="759180" y="976902"/>
            <a:ext cx="888334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Lorem ipsum"/>
          <p:cNvSpPr txBox="1"/>
          <p:nvPr>
            <p:ph type="body" sz="quarter" idx="22"/>
          </p:nvPr>
        </p:nvSpPr>
        <p:spPr>
          <a:xfrm>
            <a:off x="1960358" y="522000"/>
            <a:ext cx="8010383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22" name="Lorem ipsum dolor sit amet consectetur adipiscing elit.…"/>
          <p:cNvSpPr txBox="1"/>
          <p:nvPr>
            <p:ph type="body" sz="half" idx="23"/>
          </p:nvPr>
        </p:nvSpPr>
        <p:spPr>
          <a:xfrm>
            <a:off x="1190734" y="3672888"/>
            <a:ext cx="10295916" cy="7551679"/>
          </a:xfrm>
          <a:prstGeom prst="rect">
            <a:avLst/>
          </a:prstGeom>
        </p:spPr>
        <p:txBody>
          <a:bodyPr anchor="b"/>
          <a:lstStyle/>
          <a:p>
            <a:pPr marL="733658" indent="-733658" defTabSz="805100">
              <a:spcBef>
                <a:spcPts val="0"/>
              </a:spcBef>
              <a:buClrTx/>
              <a:buSzPct val="100000"/>
              <a:buAutoNum type="arabicPeriod" startAt="1"/>
              <a:defRPr sz="5488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Lorem ipsum dolor sit amet consectetur adipiscing elit.</a:t>
            </a:r>
          </a:p>
          <a:p>
            <a:pPr marL="0" indent="0" defTabSz="805100">
              <a:spcBef>
                <a:spcPts val="0"/>
              </a:spcBef>
              <a:buClrTx/>
              <a:buSzTx/>
              <a:buNone/>
              <a:defRPr sz="5488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</a:p>
          <a:p>
            <a:pPr marL="733658" indent="-733658" defTabSz="805100">
              <a:spcBef>
                <a:spcPts val="0"/>
              </a:spcBef>
              <a:buClrTx/>
              <a:buSzPct val="100000"/>
              <a:buAutoNum type="arabicPeriod" startAt="2"/>
              <a:defRPr sz="5488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Lorem ipsum dolor sit amet consectetur adipiscing elit.</a:t>
            </a:r>
          </a:p>
          <a:p>
            <a:pPr marL="0" indent="0" defTabSz="805100">
              <a:spcBef>
                <a:spcPts val="0"/>
              </a:spcBef>
              <a:buClrTx/>
              <a:buSzTx/>
              <a:buNone/>
              <a:defRPr sz="5488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</a:p>
          <a:p>
            <a:pPr marL="733658" indent="-733658" defTabSz="805100">
              <a:spcBef>
                <a:spcPts val="0"/>
              </a:spcBef>
              <a:buClrTx/>
              <a:buSzPct val="100000"/>
              <a:buAutoNum type="arabicPeriod" startAt="3"/>
              <a:defRPr sz="5488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Lorem ipsum dolor sit amet consectetur adipiscing elit.</a:t>
            </a:r>
          </a:p>
        </p:txBody>
      </p:sp>
      <p:sp>
        <p:nvSpPr>
          <p:cNvPr id="123" name="Imagen"/>
          <p:cNvSpPr/>
          <p:nvPr>
            <p:ph type="pic" sz="quarter" idx="24"/>
          </p:nvPr>
        </p:nvSpPr>
        <p:spPr>
          <a:xfrm flipH="1" rot="12596594">
            <a:off x="10377328" y="976902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4" name="Lorem ipsum"/>
          <p:cNvSpPr txBox="1"/>
          <p:nvPr>
            <p:ph type="body" sz="quarter" idx="25"/>
          </p:nvPr>
        </p:nvSpPr>
        <p:spPr>
          <a:xfrm>
            <a:off x="1866616" y="1431513"/>
            <a:ext cx="8197868" cy="8703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5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25" name="Imagen"/>
          <p:cNvSpPr/>
          <p:nvPr>
            <p:ph type="pic" sz="quarter" idx="26"/>
          </p:nvPr>
        </p:nvSpPr>
        <p:spPr>
          <a:xfrm rot="16558799">
            <a:off x="13905286" y="3303052"/>
            <a:ext cx="7357672" cy="7109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rafica Lineal Resul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magen"/>
          <p:cNvSpPr/>
          <p:nvPr>
            <p:ph type="pic" sz="quarter" idx="21"/>
          </p:nvPr>
        </p:nvSpPr>
        <p:spPr>
          <a:xfrm rot="9003406">
            <a:off x="8503797" y="11594493"/>
            <a:ext cx="7376406" cy="7226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4" name="Imagen"/>
          <p:cNvSpPr/>
          <p:nvPr>
            <p:ph type="pic" sz="quarter" idx="22"/>
          </p:nvPr>
        </p:nvSpPr>
        <p:spPr>
          <a:xfrm rot="16558799">
            <a:off x="-3629569" y="-2757712"/>
            <a:ext cx="6291219" cy="6466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Imagen"/>
          <p:cNvSpPr/>
          <p:nvPr>
            <p:ph type="pic" sz="quarter" idx="23"/>
          </p:nvPr>
        </p:nvSpPr>
        <p:spPr>
          <a:xfrm rot="16558799">
            <a:off x="21382725" y="-2628149"/>
            <a:ext cx="6423594" cy="62072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6" name="Imagen"/>
          <p:cNvSpPr/>
          <p:nvPr>
            <p:ph type="pic" sz="half" idx="24"/>
          </p:nvPr>
        </p:nvSpPr>
        <p:spPr>
          <a:xfrm>
            <a:off x="625080" y="4164247"/>
            <a:ext cx="14788113" cy="75209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7" name="Lorem Ipsum"/>
          <p:cNvSpPr txBox="1"/>
          <p:nvPr>
            <p:ph type="body" sz="quarter" idx="25"/>
          </p:nvPr>
        </p:nvSpPr>
        <p:spPr>
          <a:xfrm>
            <a:off x="8616059" y="1721540"/>
            <a:ext cx="7000298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38" name="Lorem Ipsum"/>
          <p:cNvSpPr txBox="1"/>
          <p:nvPr>
            <p:ph type="body" sz="quarter" idx="26"/>
          </p:nvPr>
        </p:nvSpPr>
        <p:spPr>
          <a:xfrm>
            <a:off x="8747055" y="982888"/>
            <a:ext cx="6738306" cy="8703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55" sz="370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139" name="Lorem ipsum dolor sit amet consectetur adipiscing"/>
          <p:cNvSpPr txBox="1"/>
          <p:nvPr>
            <p:ph type="body" sz="quarter" idx="27"/>
          </p:nvPr>
        </p:nvSpPr>
        <p:spPr>
          <a:xfrm>
            <a:off x="17509748" y="3952920"/>
            <a:ext cx="5969305" cy="21470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 dolor sit amet consectetur adipiscing </a:t>
            </a:r>
          </a:p>
        </p:txBody>
      </p:sp>
      <p:sp>
        <p:nvSpPr>
          <p:cNvPr id="140" name="Imagen"/>
          <p:cNvSpPr/>
          <p:nvPr>
            <p:ph type="pic" sz="quarter" idx="28"/>
          </p:nvPr>
        </p:nvSpPr>
        <p:spPr>
          <a:xfrm rot="9003406">
            <a:off x="16554583" y="4841917"/>
            <a:ext cx="647048" cy="6338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1" name="Imagen"/>
          <p:cNvSpPr/>
          <p:nvPr>
            <p:ph type="pic" sz="quarter" idx="29"/>
          </p:nvPr>
        </p:nvSpPr>
        <p:spPr>
          <a:xfrm rot="16558799">
            <a:off x="16485181" y="7626890"/>
            <a:ext cx="721440" cy="7415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2" name="Imagen"/>
          <p:cNvSpPr/>
          <p:nvPr>
            <p:ph type="pic" sz="quarter" idx="30"/>
          </p:nvPr>
        </p:nvSpPr>
        <p:spPr>
          <a:xfrm rot="16558799">
            <a:off x="16466308" y="10504534"/>
            <a:ext cx="819465" cy="7918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3" name="Lorem ipsum dolor sit amet consectetur adipiscing"/>
          <p:cNvSpPr txBox="1"/>
          <p:nvPr>
            <p:ph type="body" sz="quarter" idx="31"/>
          </p:nvPr>
        </p:nvSpPr>
        <p:spPr>
          <a:xfrm>
            <a:off x="17509748" y="6851222"/>
            <a:ext cx="5969305" cy="21470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 dolor sit amet consectetur adipiscing </a:t>
            </a:r>
          </a:p>
        </p:txBody>
      </p:sp>
      <p:sp>
        <p:nvSpPr>
          <p:cNvPr id="144" name="Lorem ipsum dolor sit amet consectetur adipiscing"/>
          <p:cNvSpPr txBox="1"/>
          <p:nvPr>
            <p:ph type="body" sz="quarter" idx="32"/>
          </p:nvPr>
        </p:nvSpPr>
        <p:spPr>
          <a:xfrm>
            <a:off x="17509748" y="9826947"/>
            <a:ext cx="5969305" cy="21470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Lorem ipsum dolor sit amet consectetur adipiscing </a:t>
            </a:r>
          </a:p>
        </p:txBody>
      </p:sp>
      <p:sp>
        <p:nvSpPr>
          <p:cNvPr id="1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sto por Lead - Lin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576653" y="2856582"/>
            <a:ext cx="23362854" cy="10301309"/>
          </a:xfrm>
          <a:prstGeom prst="rect">
            <a:avLst/>
          </a:prstGeom>
          <a:solidFill>
            <a:srgbClr val="66C4C2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graphicFrame>
        <p:nvGraphicFramePr>
          <p:cNvPr id="153" name="Gráfica de líneas 2D"/>
          <p:cNvGraphicFramePr/>
          <p:nvPr/>
        </p:nvGraphicFramePr>
        <p:xfrm>
          <a:off x="800518" y="2820661"/>
          <a:ext cx="23339766" cy="100166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4" name="Costo por lead"/>
          <p:cNvSpPr txBox="1"/>
          <p:nvPr>
            <p:ph type="body" sz="quarter" idx="21"/>
          </p:nvPr>
        </p:nvSpPr>
        <p:spPr>
          <a:xfrm>
            <a:off x="8616059" y="1619940"/>
            <a:ext cx="7000298" cy="1012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2F2F2F"/>
                </a:solidFill>
                <a:latin typeface="Rubber"/>
                <a:ea typeface="Rubber"/>
                <a:cs typeface="Rubber"/>
                <a:sym typeface="Rubber"/>
              </a:defRPr>
            </a:lvl1pPr>
          </a:lstStyle>
          <a:p>
            <a:pPr/>
            <a:r>
              <a:t>Costo por lead</a:t>
            </a:r>
          </a:p>
        </p:txBody>
      </p:sp>
      <p:sp>
        <p:nvSpPr>
          <p:cNvPr id="155" name="Disminución de"/>
          <p:cNvSpPr txBox="1"/>
          <p:nvPr>
            <p:ph type="body" sz="quarter" idx="22"/>
          </p:nvPr>
        </p:nvSpPr>
        <p:spPr>
          <a:xfrm>
            <a:off x="8747055" y="881288"/>
            <a:ext cx="6738306" cy="87034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55" sz="3700">
                <a:solidFill>
                  <a:srgbClr val="6FD4D2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Disminución de</a:t>
            </a:r>
          </a:p>
        </p:txBody>
      </p:sp>
      <p:sp>
        <p:nvSpPr>
          <p:cNvPr id="156" name="Imagen"/>
          <p:cNvSpPr/>
          <p:nvPr>
            <p:ph type="pic" sz="quarter" idx="23"/>
          </p:nvPr>
        </p:nvSpPr>
        <p:spPr>
          <a:xfrm rot="9003406">
            <a:off x="6938760" y="1314784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7" name="Imagen"/>
          <p:cNvSpPr/>
          <p:nvPr>
            <p:ph type="pic" sz="quarter" idx="24"/>
          </p:nvPr>
        </p:nvSpPr>
        <p:spPr>
          <a:xfrm flipH="1" rot="12596594">
            <a:off x="16556907" y="1314784"/>
            <a:ext cx="888333" cy="870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8" name="Rectángulo redondeado"/>
          <p:cNvSpPr/>
          <p:nvPr/>
        </p:nvSpPr>
        <p:spPr>
          <a:xfrm>
            <a:off x="5305214" y="3436916"/>
            <a:ext cx="1427760" cy="632251"/>
          </a:xfrm>
          <a:prstGeom prst="roundRect">
            <a:avLst>
              <a:gd name="adj" fmla="val 50000"/>
            </a:avLst>
          </a:prstGeom>
          <a:solidFill>
            <a:srgbClr val="B3F2A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59" name="Rectángulo redondeado"/>
          <p:cNvSpPr/>
          <p:nvPr/>
        </p:nvSpPr>
        <p:spPr>
          <a:xfrm>
            <a:off x="5210945" y="3536486"/>
            <a:ext cx="1396453" cy="632251"/>
          </a:xfrm>
          <a:prstGeom prst="roundRect">
            <a:avLst>
              <a:gd name="adj" fmla="val 50000"/>
            </a:avLst>
          </a:prstGeom>
          <a:ln w="254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60" name="$4.04"/>
          <p:cNvSpPr txBox="1"/>
          <p:nvPr>
            <p:ph type="body" sz="quarter" idx="25"/>
          </p:nvPr>
        </p:nvSpPr>
        <p:spPr>
          <a:xfrm>
            <a:off x="5400650" y="3563749"/>
            <a:ext cx="1142619" cy="478155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319" sz="2000">
                <a:solidFill>
                  <a:srgbClr val="53535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$4.04</a:t>
            </a:r>
          </a:p>
        </p:txBody>
      </p:sp>
      <p:sp>
        <p:nvSpPr>
          <p:cNvPr id="161" name="Rectángulo redondeado"/>
          <p:cNvSpPr/>
          <p:nvPr/>
        </p:nvSpPr>
        <p:spPr>
          <a:xfrm>
            <a:off x="8658014" y="10421916"/>
            <a:ext cx="1427760" cy="632251"/>
          </a:xfrm>
          <a:prstGeom prst="roundRect">
            <a:avLst>
              <a:gd name="adj" fmla="val 50000"/>
            </a:avLst>
          </a:prstGeom>
          <a:solidFill>
            <a:srgbClr val="B3F2A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62" name="Rectángulo redondeado"/>
          <p:cNvSpPr/>
          <p:nvPr/>
        </p:nvSpPr>
        <p:spPr>
          <a:xfrm>
            <a:off x="8563745" y="10521486"/>
            <a:ext cx="1396453" cy="632251"/>
          </a:xfrm>
          <a:prstGeom prst="roundRect">
            <a:avLst>
              <a:gd name="adj" fmla="val 50000"/>
            </a:avLst>
          </a:prstGeom>
          <a:ln w="254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63" name="$2.35"/>
          <p:cNvSpPr txBox="1"/>
          <p:nvPr>
            <p:ph type="body" sz="quarter" idx="26"/>
          </p:nvPr>
        </p:nvSpPr>
        <p:spPr>
          <a:xfrm>
            <a:off x="8753450" y="10548749"/>
            <a:ext cx="1136015" cy="478155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319" sz="2000">
                <a:solidFill>
                  <a:srgbClr val="53535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$2.35</a:t>
            </a:r>
          </a:p>
        </p:txBody>
      </p:sp>
      <p:sp>
        <p:nvSpPr>
          <p:cNvPr id="164" name="Rectángulo redondeado"/>
          <p:cNvSpPr/>
          <p:nvPr/>
        </p:nvSpPr>
        <p:spPr>
          <a:xfrm>
            <a:off x="22023903" y="5951516"/>
            <a:ext cx="1427761" cy="632251"/>
          </a:xfrm>
          <a:prstGeom prst="roundRect">
            <a:avLst>
              <a:gd name="adj" fmla="val 50000"/>
            </a:avLst>
          </a:prstGeom>
          <a:solidFill>
            <a:srgbClr val="B3F2A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65" name="Rectángulo redondeado"/>
          <p:cNvSpPr/>
          <p:nvPr/>
        </p:nvSpPr>
        <p:spPr>
          <a:xfrm>
            <a:off x="21929635" y="6051086"/>
            <a:ext cx="1396452" cy="632251"/>
          </a:xfrm>
          <a:prstGeom prst="roundRect">
            <a:avLst>
              <a:gd name="adj" fmla="val 50000"/>
            </a:avLst>
          </a:prstGeom>
          <a:ln w="25400">
            <a:solidFill>
              <a:srgbClr val="000000"/>
            </a:solidFill>
          </a:ln>
        </p:spPr>
        <p:txBody>
          <a:bodyPr lIns="71436" tIns="71436" rIns="71436" bIns="71436" anchor="ctr"/>
          <a:lstStyle/>
          <a:p>
            <a:pPr algn="ctr">
              <a:defRPr cap="none" spc="0"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166" name="$3.39"/>
          <p:cNvSpPr txBox="1"/>
          <p:nvPr>
            <p:ph type="body" sz="quarter" idx="27"/>
          </p:nvPr>
        </p:nvSpPr>
        <p:spPr>
          <a:xfrm>
            <a:off x="22169777" y="6028564"/>
            <a:ext cx="1136015" cy="478156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cap="all" spc="319" sz="2000">
                <a:solidFill>
                  <a:srgbClr val="53535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$3.39</a:t>
            </a:r>
          </a:p>
        </p:txBody>
      </p:sp>
      <p:sp>
        <p:nvSpPr>
          <p:cNvPr id="16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4.xml"/><Relationship Id="rId4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39.xml"/><Relationship Id="rId45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1.xml"/><Relationship Id="rId47" Type="http://schemas.openxmlformats.org/officeDocument/2006/relationships/slideLayout" Target="../slideLayouts/slideLayout42.xml"/><Relationship Id="rId48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44.xml"/><Relationship Id="rId50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49.xml"/><Relationship Id="rId55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2.xml"/><Relationship Id="rId58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55.xml"/><Relationship Id="rId61" Type="http://schemas.openxmlformats.org/officeDocument/2006/relationships/slideLayout" Target="../slideLayouts/slideLayout5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350046">
            <a:off x="16715068" y="-10926306"/>
            <a:ext cx="13371068" cy="13371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567443">
            <a:off x="4906159" y="11493971"/>
            <a:ext cx="13422504" cy="12706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55837" y="11783141"/>
            <a:ext cx="4437291" cy="1536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672329" y="-8826263"/>
            <a:ext cx="12185448" cy="1218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567443">
            <a:off x="4906159" y="11493971"/>
            <a:ext cx="13422504" cy="1270647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o del título"/>
          <p:cNvSpPr txBox="1"/>
          <p:nvPr>
            <p:ph type="title"/>
          </p:nvPr>
        </p:nvSpPr>
        <p:spPr>
          <a:xfrm>
            <a:off x="3976687" y="857250"/>
            <a:ext cx="16430627" cy="20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8" name="Nivel de texto 1…"/>
          <p:cNvSpPr txBox="1"/>
          <p:nvPr>
            <p:ph type="body" idx="1"/>
          </p:nvPr>
        </p:nvSpPr>
        <p:spPr>
          <a:xfrm>
            <a:off x="3976687" y="2839640"/>
            <a:ext cx="16430627" cy="944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 txBox="1"/>
          <p:nvPr>
            <p:ph type="sldNum" sz="quarter" idx="2"/>
          </p:nvPr>
        </p:nvSpPr>
        <p:spPr>
          <a:xfrm>
            <a:off x="11935353" y="13033177"/>
            <a:ext cx="472567" cy="5619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 algn="ctr">
              <a:defRPr cap="none" spc="0" sz="2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  <p:sldLayoutId id="2147483688" r:id="rId45"/>
    <p:sldLayoutId id="2147483689" r:id="rId46"/>
    <p:sldLayoutId id="2147483690" r:id="rId47"/>
    <p:sldLayoutId id="2147483691" r:id="rId48"/>
    <p:sldLayoutId id="2147483692" r:id="rId49"/>
    <p:sldLayoutId id="2147483693" r:id="rId50"/>
    <p:sldLayoutId id="2147483694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01" r:id="rId58"/>
    <p:sldLayoutId id="2147483702" r:id="rId59"/>
    <p:sldLayoutId id="2147483703" r:id="rId60"/>
    <p:sldLayoutId id="2147483704" r:id="rId61"/>
  </p:sldLayoutIdLst>
  <p:transition xmlns:p14="http://schemas.microsoft.com/office/powerpoint/2010/main" spd="med" advClick="1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titleStyle>
    <p:bodyStyle>
      <a:lvl1pPr marL="652637" marR="0" indent="-65263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1122537" marR="0" indent="-65263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1592437" marR="0" indent="-65263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20623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25322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30021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34720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39419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4411838" marR="0" indent="-652638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n Balfer"/>
          <p:cNvSpPr/>
          <p:nvPr>
            <p:ph type="ctrTitle"/>
          </p:nvPr>
        </p:nvSpPr>
        <p:spPr>
          <a:xfrm>
            <a:off x="1711451" y="6621916"/>
            <a:ext cx="11273426" cy="1625682"/>
          </a:xfrm>
          <a:prstGeom prst="rect">
            <a:avLst/>
          </a:prstGeom>
        </p:spPr>
        <p:txBody>
          <a:bodyPr/>
          <a:lstStyle/>
          <a:p>
            <a:pPr/>
            <a:r>
              <a:t>Plan Balfer</a:t>
            </a:r>
          </a:p>
        </p:txBody>
      </p:sp>
      <p:sp>
        <p:nvSpPr>
          <p:cNvPr id="868" name="Presupuesto Youtube…"/>
          <p:cNvSpPr txBox="1"/>
          <p:nvPr>
            <p:ph type="subTitle" sz="quarter" idx="1"/>
          </p:nvPr>
        </p:nvSpPr>
        <p:spPr>
          <a:xfrm>
            <a:off x="1553901" y="8538915"/>
            <a:ext cx="13306851" cy="3574159"/>
          </a:xfrm>
          <a:prstGeom prst="rect">
            <a:avLst/>
          </a:prstGeom>
        </p:spPr>
        <p:txBody>
          <a:bodyPr/>
          <a:lstStyle/>
          <a:p>
            <a:pPr marL="681789" indent="-681789">
              <a:spcBef>
                <a:spcPts val="4200"/>
              </a:spcBef>
              <a:buSzPct val="100000"/>
              <a:buAutoNum type="arabicPeriod" startAt="1"/>
            </a:pPr>
            <a:r>
              <a:t>Presupuesto Youtube</a:t>
            </a:r>
          </a:p>
          <a:p>
            <a:pPr marL="681789" indent="-681789">
              <a:spcBef>
                <a:spcPts val="4200"/>
              </a:spcBef>
              <a:buSzPct val="100000"/>
              <a:buAutoNum type="arabicPeriod" startAt="1"/>
            </a:pPr>
            <a:r>
              <a:t>Zappier + Otras Plataformas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Imagen" descr="Image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71" name="Presupuesto"/>
          <p:cNvSpPr txBox="1"/>
          <p:nvPr>
            <p:ph type="body" idx="22"/>
          </p:nvPr>
        </p:nvSpPr>
        <p:spPr>
          <a:xfrm>
            <a:off x="2432995" y="1006361"/>
            <a:ext cx="3747035" cy="81113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Presupuesto</a:t>
            </a:r>
          </a:p>
        </p:txBody>
      </p:sp>
      <p:sp>
        <p:nvSpPr>
          <p:cNvPr id="872" name="Reach"/>
          <p:cNvSpPr txBox="1"/>
          <p:nvPr>
            <p:ph type="body" idx="23"/>
          </p:nvPr>
        </p:nvSpPr>
        <p:spPr>
          <a:xfrm>
            <a:off x="17262329" y="4128816"/>
            <a:ext cx="5112115" cy="1677406"/>
          </a:xfrm>
          <a:prstGeom prst="rect">
            <a:avLst/>
          </a:prstGeom>
        </p:spPr>
        <p:txBody>
          <a:bodyPr/>
          <a:lstStyle>
            <a:lvl1pPr defTabSz="821530">
              <a:defRPr spc="1065" sz="7100"/>
            </a:lvl1pPr>
          </a:lstStyle>
          <a:p>
            <a:pPr/>
            <a:r>
              <a:t>Reach</a:t>
            </a:r>
          </a:p>
        </p:txBody>
      </p:sp>
      <p:pic>
        <p:nvPicPr>
          <p:cNvPr id="873" name="Imagen" descr="Imagen"/>
          <p:cNvPicPr>
            <a:picLocks noChangeAspect="1"/>
          </p:cNvPicPr>
          <p:nvPr>
            <p:ph type="pic" idx="2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12596594">
            <a:off x="10377328" y="976902"/>
            <a:ext cx="888333" cy="870225"/>
          </a:xfrm>
          <a:prstGeom prst="rect">
            <a:avLst/>
          </a:prstGeom>
        </p:spPr>
      </p:pic>
      <p:sp>
        <p:nvSpPr>
          <p:cNvPr id="874" name="Youtube"/>
          <p:cNvSpPr txBox="1"/>
          <p:nvPr>
            <p:ph type="body" idx="25"/>
          </p:nvPr>
        </p:nvSpPr>
        <p:spPr>
          <a:xfrm>
            <a:off x="6332712" y="1020469"/>
            <a:ext cx="3259135" cy="762409"/>
          </a:xfrm>
          <a:prstGeom prst="rect">
            <a:avLst/>
          </a:prstGeom>
        </p:spPr>
        <p:txBody>
          <a:bodyPr/>
          <a:lstStyle>
            <a:lvl1pPr>
              <a:defRPr spc="585" sz="3900"/>
            </a:lvl1pPr>
          </a:lstStyle>
          <a:p>
            <a:pPr/>
            <a:r>
              <a:t>Youtube</a:t>
            </a:r>
          </a:p>
        </p:txBody>
      </p:sp>
      <p:graphicFrame>
        <p:nvGraphicFramePr>
          <p:cNvPr id="875" name="Presupuesto Inicial"/>
          <p:cNvGraphicFramePr/>
          <p:nvPr/>
        </p:nvGraphicFramePr>
        <p:xfrm>
          <a:off x="1589118" y="4735388"/>
          <a:ext cx="5896558" cy="398400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946055"/>
                <a:gridCol w="2946055"/>
              </a:tblGrid>
              <a:tr h="574954">
                <a:tc gridSpan="2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Presupuesto Inicial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710205">
                <a:tc>
                  <a:txBody>
                    <a:bodyPr/>
                    <a:lstStyle/>
                    <a:p>
                      <a:pPr algn="l" defTabSz="457200">
                        <a:defRPr b="1" sz="21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Dólares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1130862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Presupuesto Total Balfer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USD 6500.00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03547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Puebas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USD 52.00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3851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% Presupuesto total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%1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76" name="Presupuesto Pruebas"/>
          <p:cNvGraphicFramePr/>
          <p:nvPr/>
        </p:nvGraphicFramePr>
        <p:xfrm>
          <a:off x="7966170" y="4732906"/>
          <a:ext cx="5903779" cy="398888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949666"/>
                <a:gridCol w="2949666"/>
              </a:tblGrid>
              <a:tr h="574954">
                <a:tc gridSpan="2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Presupuesto Pruebas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711166">
                <a:tc>
                  <a:txBody>
                    <a:bodyPr/>
                    <a:lstStyle/>
                    <a:p>
                      <a:pPr algn="l" defTabSz="457200">
                        <a:defRPr b="1" sz="21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AFB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Dólares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AFB5"/>
                    </a:solidFill>
                  </a:tcPr>
                </a:tc>
              </a:tr>
              <a:tr h="1132392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Presupuesto Total Balfer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DDD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USD 6500.00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04499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Puebas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DDD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USD 1000.00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5371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% Presupuesto total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DDD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%15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7" name="Leads"/>
          <p:cNvSpPr txBox="1"/>
          <p:nvPr/>
        </p:nvSpPr>
        <p:spPr>
          <a:xfrm>
            <a:off x="17424949" y="7619960"/>
            <a:ext cx="5112116" cy="1582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normAutofit fontScale="100000" lnSpcReduction="0"/>
          </a:bodyPr>
          <a:lstStyle>
            <a:lvl1pPr>
              <a:defRPr b="1" spc="1065" sz="7100">
                <a:solidFill>
                  <a:srgbClr val="000000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pPr/>
            <a:r>
              <a:t>Leads</a:t>
            </a:r>
          </a:p>
        </p:txBody>
      </p:sp>
      <p:sp>
        <p:nvSpPr>
          <p:cNvPr id="878" name="50%"/>
          <p:cNvSpPr txBox="1"/>
          <p:nvPr/>
        </p:nvSpPr>
        <p:spPr>
          <a:xfrm>
            <a:off x="15544801" y="4586315"/>
            <a:ext cx="1654967" cy="76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/>
          <a:lstStyle>
            <a:lvl1pPr>
              <a:defRPr spc="585" sz="3900">
                <a:solidFill>
                  <a:srgbClr val="6FD4D2"/>
                </a:solidFill>
              </a:defRPr>
            </a:lvl1pPr>
          </a:lstStyle>
          <a:p>
            <a:pPr/>
            <a:r>
              <a:t>50%</a:t>
            </a:r>
          </a:p>
        </p:txBody>
      </p:sp>
      <p:sp>
        <p:nvSpPr>
          <p:cNvPr id="879" name="50%"/>
          <p:cNvSpPr txBox="1"/>
          <p:nvPr/>
        </p:nvSpPr>
        <p:spPr>
          <a:xfrm>
            <a:off x="15705011" y="8030115"/>
            <a:ext cx="1654967" cy="76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/>
          <a:lstStyle>
            <a:lvl1pPr>
              <a:defRPr spc="585" sz="3900">
                <a:solidFill>
                  <a:srgbClr val="6FD4D2"/>
                </a:solidFill>
              </a:defRPr>
            </a:lvl1pPr>
          </a:lstStyle>
          <a:p>
            <a:pPr/>
            <a:r>
              <a:t>50%</a:t>
            </a:r>
          </a:p>
        </p:txBody>
      </p:sp>
      <p:sp>
        <p:nvSpPr>
          <p:cNvPr id="880" name="Línea"/>
          <p:cNvSpPr/>
          <p:nvPr/>
        </p:nvSpPr>
        <p:spPr>
          <a:xfrm flipV="1">
            <a:off x="13847079" y="5225331"/>
            <a:ext cx="1635161" cy="204226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881" name="Línea"/>
          <p:cNvSpPr/>
          <p:nvPr/>
        </p:nvSpPr>
        <p:spPr>
          <a:xfrm>
            <a:off x="13706968" y="7632700"/>
            <a:ext cx="1905276" cy="720327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9" grpId="7"/>
      <p:bldP build="whole" bldLvl="1" animBg="1" rev="0" advAuto="0" spid="881" grpId="3"/>
      <p:bldP build="whole" bldLvl="1" animBg="1" rev="0" advAuto="0" spid="877" grpId="6"/>
      <p:bldP build="whole" bldLvl="1" animBg="1" rev="0" advAuto="0" spid="878" grpId="5"/>
      <p:bldP build="whole" bldLvl="1" animBg="1" rev="0" advAuto="0" spid="872" grpId="4"/>
      <p:bldP build="whole" bldLvl="1" animBg="1" rev="0" advAuto="0" spid="876" grpId="1"/>
      <p:bldP build="whole" bldLvl="1" animBg="1" rev="0" advAuto="0" spid="88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Imagen" descr="Image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84" name="Presupuesto"/>
          <p:cNvSpPr txBox="1"/>
          <p:nvPr>
            <p:ph type="body" idx="22"/>
          </p:nvPr>
        </p:nvSpPr>
        <p:spPr>
          <a:xfrm>
            <a:off x="2432995" y="1006361"/>
            <a:ext cx="3747035" cy="81113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Presupuesto</a:t>
            </a:r>
          </a:p>
        </p:txBody>
      </p:sp>
      <p:pic>
        <p:nvPicPr>
          <p:cNvPr id="885" name="Imagen" descr="Imagen"/>
          <p:cNvPicPr>
            <a:picLocks noChangeAspect="1"/>
          </p:cNvPicPr>
          <p:nvPr>
            <p:ph type="pic" idx="2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12596594">
            <a:off x="10377328" y="976902"/>
            <a:ext cx="888333" cy="870225"/>
          </a:xfrm>
          <a:prstGeom prst="rect">
            <a:avLst/>
          </a:prstGeom>
        </p:spPr>
      </p:pic>
      <p:sp>
        <p:nvSpPr>
          <p:cNvPr id="886" name="Youtube"/>
          <p:cNvSpPr txBox="1"/>
          <p:nvPr>
            <p:ph type="body" idx="25"/>
          </p:nvPr>
        </p:nvSpPr>
        <p:spPr>
          <a:xfrm>
            <a:off x="6332712" y="1020469"/>
            <a:ext cx="3259134" cy="762409"/>
          </a:xfrm>
          <a:prstGeom prst="rect">
            <a:avLst/>
          </a:prstGeom>
        </p:spPr>
        <p:txBody>
          <a:bodyPr/>
          <a:lstStyle>
            <a:lvl1pPr>
              <a:defRPr spc="585" sz="3900"/>
            </a:lvl1pPr>
          </a:lstStyle>
          <a:p>
            <a:pPr/>
            <a:r>
              <a:t>Youtube</a:t>
            </a:r>
          </a:p>
        </p:txBody>
      </p:sp>
      <p:pic>
        <p:nvPicPr>
          <p:cNvPr id="887" name="AM_Funnel Youtube_AM_Funnel Youtube_2.jpg" descr="AM_Funnel Youtube_AM_Funnel Youtube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038" y="2780123"/>
            <a:ext cx="21789752" cy="1015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n" descr="Image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90" name="ZAPIER"/>
          <p:cNvSpPr txBox="1"/>
          <p:nvPr>
            <p:ph type="body" idx="22"/>
          </p:nvPr>
        </p:nvSpPr>
        <p:spPr>
          <a:xfrm>
            <a:off x="2288806" y="829801"/>
            <a:ext cx="6984847" cy="1164258"/>
          </a:xfrm>
          <a:prstGeom prst="rect">
            <a:avLst/>
          </a:prstGeom>
        </p:spPr>
        <p:txBody>
          <a:bodyPr/>
          <a:lstStyle>
            <a:lvl1pPr algn="ctr">
              <a:defRPr sz="5900"/>
            </a:lvl1pPr>
          </a:lstStyle>
          <a:p>
            <a:pPr/>
            <a:r>
              <a:t>ZAPIER</a:t>
            </a:r>
          </a:p>
        </p:txBody>
      </p:sp>
      <p:pic>
        <p:nvPicPr>
          <p:cNvPr id="891" name="Imagen" descr="Imagen"/>
          <p:cNvPicPr>
            <a:picLocks noChangeAspect="1"/>
          </p:cNvPicPr>
          <p:nvPr>
            <p:ph type="pic" idx="2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12596594">
            <a:off x="10377328" y="976902"/>
            <a:ext cx="888333" cy="870225"/>
          </a:xfrm>
          <a:prstGeom prst="rect">
            <a:avLst/>
          </a:prstGeom>
        </p:spPr>
      </p:pic>
      <p:pic>
        <p:nvPicPr>
          <p:cNvPr id="89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014" y="2583482"/>
            <a:ext cx="5057859" cy="2404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1653" y="3125159"/>
            <a:ext cx="2422549" cy="1676275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Línea"/>
          <p:cNvSpPr/>
          <p:nvPr/>
        </p:nvSpPr>
        <p:spPr>
          <a:xfrm>
            <a:off x="5547151" y="3967194"/>
            <a:ext cx="2199869" cy="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895" name="Línea"/>
          <p:cNvSpPr/>
          <p:nvPr/>
        </p:nvSpPr>
        <p:spPr>
          <a:xfrm>
            <a:off x="13454824" y="3963296"/>
            <a:ext cx="2199869" cy="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pic>
        <p:nvPicPr>
          <p:cNvPr id="896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78644" y="2641980"/>
            <a:ext cx="2682645" cy="2642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120641" y="8633608"/>
            <a:ext cx="2826009" cy="278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0944" y="8697457"/>
            <a:ext cx="5057859" cy="24040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2" name="Grupo"/>
          <p:cNvGrpSpPr/>
          <p:nvPr/>
        </p:nvGrpSpPr>
        <p:grpSpPr>
          <a:xfrm>
            <a:off x="5886149" y="5940330"/>
            <a:ext cx="4639627" cy="5927404"/>
            <a:chOff x="0" y="0"/>
            <a:chExt cx="4639626" cy="5927403"/>
          </a:xfrm>
        </p:grpSpPr>
        <p:pic>
          <p:nvPicPr>
            <p:cNvPr id="899" name="Imagen" descr="Imagen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10824" y="0"/>
              <a:ext cx="4128803" cy="1488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Imagen" descr="Imagen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800434"/>
              <a:ext cx="4417248" cy="1292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1" name="Imagen" descr="Imagen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0908" y="5186338"/>
              <a:ext cx="3941835" cy="741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07" name="Grupo"/>
          <p:cNvGrpSpPr/>
          <p:nvPr/>
        </p:nvGrpSpPr>
        <p:grpSpPr>
          <a:xfrm>
            <a:off x="1437350" y="7137651"/>
            <a:ext cx="4750738" cy="4329517"/>
            <a:chOff x="0" y="0"/>
            <a:chExt cx="4750737" cy="4329516"/>
          </a:xfrm>
        </p:grpSpPr>
        <p:sp>
          <p:nvSpPr>
            <p:cNvPr id="903" name="SMS"/>
            <p:cNvSpPr txBox="1"/>
            <p:nvPr/>
          </p:nvSpPr>
          <p:spPr>
            <a:xfrm>
              <a:off x="0" y="1839206"/>
              <a:ext cx="3164329" cy="1529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6" tIns="71436" rIns="71436" bIns="71436" numCol="1" anchor="t">
              <a:spAutoFit/>
            </a:bodyPr>
            <a:lstStyle>
              <a:lvl1pPr algn="ctr">
                <a:lnSpc>
                  <a:spcPct val="70000"/>
                </a:lnSpc>
                <a:defRPr cap="none" spc="0" sz="8000">
                  <a:solidFill>
                    <a:srgbClr val="2F2F2F"/>
                  </a:solidFill>
                  <a:latin typeface="Rubber"/>
                  <a:ea typeface="Rubber"/>
                  <a:cs typeface="Rubber"/>
                  <a:sym typeface="Rubber"/>
                </a:defRPr>
              </a:lvl1pPr>
            </a:lstStyle>
            <a:p>
              <a:pPr/>
              <a:r>
                <a:t>SMS</a:t>
              </a:r>
            </a:p>
          </p:txBody>
        </p:sp>
        <p:sp>
          <p:nvSpPr>
            <p:cNvPr id="904" name="Línea"/>
            <p:cNvSpPr/>
            <p:nvPr/>
          </p:nvSpPr>
          <p:spPr>
            <a:xfrm flipV="1">
              <a:off x="2570539" y="-1"/>
              <a:ext cx="2180199" cy="262656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cap="none" spc="0" sz="5600">
                  <a:solidFill>
                    <a:srgbClr val="FFFFFF"/>
                  </a:solidFill>
                  <a:latin typeface="Avenir Light"/>
                  <a:ea typeface="Avenir Light"/>
                  <a:cs typeface="Avenir Light"/>
                  <a:sym typeface="Avenir Light"/>
                </a:defRPr>
              </a:pPr>
            </a:p>
          </p:txBody>
        </p:sp>
        <p:sp>
          <p:nvSpPr>
            <p:cNvPr id="905" name="Línea"/>
            <p:cNvSpPr/>
            <p:nvPr/>
          </p:nvSpPr>
          <p:spPr>
            <a:xfrm>
              <a:off x="2700088" y="2604182"/>
              <a:ext cx="1330423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cap="none" spc="0" sz="5600">
                  <a:solidFill>
                    <a:srgbClr val="FFFFFF"/>
                  </a:solidFill>
                  <a:latin typeface="Avenir Light"/>
                  <a:ea typeface="Avenir Light"/>
                  <a:cs typeface="Avenir Light"/>
                  <a:sym typeface="Avenir Light"/>
                </a:defRPr>
              </a:pPr>
            </a:p>
          </p:txBody>
        </p:sp>
        <p:sp>
          <p:nvSpPr>
            <p:cNvPr id="906" name="Línea"/>
            <p:cNvSpPr/>
            <p:nvPr/>
          </p:nvSpPr>
          <p:spPr>
            <a:xfrm>
              <a:off x="2760022" y="2673170"/>
              <a:ext cx="1797437" cy="165634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cap="none" spc="0" sz="5600">
                  <a:solidFill>
                    <a:srgbClr val="FFFFFF"/>
                  </a:solidFill>
                  <a:latin typeface="Avenir Light"/>
                  <a:ea typeface="Avenir Light"/>
                  <a:cs typeface="Avenir Light"/>
                  <a:sym typeface="Avenir Light"/>
                </a:defRPr>
              </a:pPr>
            </a:p>
          </p:txBody>
        </p:sp>
      </p:grpSp>
      <p:sp>
        <p:nvSpPr>
          <p:cNvPr id="908" name="Línea"/>
          <p:cNvSpPr/>
          <p:nvPr/>
        </p:nvSpPr>
        <p:spPr>
          <a:xfrm>
            <a:off x="10066728" y="7003740"/>
            <a:ext cx="2828006" cy="238399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909" name="Línea"/>
          <p:cNvSpPr/>
          <p:nvPr/>
        </p:nvSpPr>
        <p:spPr>
          <a:xfrm>
            <a:off x="10485446" y="9362768"/>
            <a:ext cx="2195803" cy="37291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910" name="Línea"/>
          <p:cNvSpPr/>
          <p:nvPr/>
        </p:nvSpPr>
        <p:spPr>
          <a:xfrm flipV="1">
            <a:off x="10044706" y="10231652"/>
            <a:ext cx="2674039" cy="111227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911" name="Línea"/>
          <p:cNvSpPr/>
          <p:nvPr/>
        </p:nvSpPr>
        <p:spPr>
          <a:xfrm>
            <a:off x="17878485" y="10208019"/>
            <a:ext cx="2199869" cy="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algn="ctr">
              <a:defRPr cap="none" spc="0" sz="56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8" grpId="3"/>
      <p:bldP build="whole" bldLvl="1" animBg="1" rev="0" advAuto="0" spid="907" grpId="1"/>
      <p:bldP build="whole" bldLvl="1" animBg="1" rev="0" advAuto="0" spid="910" grpId="5"/>
      <p:bldP build="whole" bldLvl="1" animBg="1" rev="0" advAuto="0" spid="902" grpId="2"/>
      <p:bldP build="whole" bldLvl="1" animBg="1" rev="0" advAuto="0" spid="909" grpId="4"/>
      <p:bldP build="whole" bldLvl="1" animBg="1" rev="0" advAuto="0" spid="897" grpId="8"/>
      <p:bldP build="whole" bldLvl="1" animBg="1" rev="0" advAuto="0" spid="898" grpId="6"/>
      <p:bldP build="whole" bldLvl="1" animBg="1" rev="0" advAuto="0" spid="911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FFFFFF"/>
      </a:dk1>
      <a:lt1>
        <a:srgbClr val="E68D90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b" upright="0">
        <a:spAutoFit/>
      </a:bodyPr>
      <a:lstStyle>
        <a:defPPr marL="0" marR="0" indent="0" algn="l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816" strike="noStrike" sz="5100" u="none" kumimoji="0" normalizeH="0">
            <a:ln>
              <a:noFill/>
            </a:ln>
            <a:solidFill>
              <a:srgbClr val="E68D90"/>
            </a:solidFill>
            <a:effectLst/>
            <a:uFillTx/>
            <a:latin typeface="Futura Bold"/>
            <a:ea typeface="Futura Bold"/>
            <a:cs typeface="Futura Bold"/>
            <a:sym typeface="Futur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b" upright="0">
        <a:spAutoFit/>
      </a:bodyPr>
      <a:lstStyle>
        <a:defPPr marL="0" marR="0" indent="0" algn="l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816" strike="noStrike" sz="5100" u="none" kumimoji="0" normalizeH="0">
            <a:ln>
              <a:noFill/>
            </a:ln>
            <a:solidFill>
              <a:srgbClr val="E68D90"/>
            </a:solidFill>
            <a:effectLst/>
            <a:uFillTx/>
            <a:latin typeface="Futura Bold"/>
            <a:ea typeface="Futura Bold"/>
            <a:cs typeface="Futura Bold"/>
            <a:sym typeface="Futur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